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81818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7CACA"/>
          </a:solidFill>
        </a:fill>
      </a:tcStyle>
    </a:wholeTbl>
    <a:band2H>
      <a:tcTxStyle b="def" i="def"/>
      <a:tcStyle>
        <a:tcBdr/>
        <a:fill>
          <a:solidFill>
            <a:srgbClr val="FBE6E6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BD0D6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E9DDD0"/>
          </a:solidFill>
        </a:fill>
      </a:tcStyle>
    </a:wholeTbl>
    <a:band2H>
      <a:tcTxStyle b="def" i="def"/>
      <a:tcStyle>
        <a:tcBdr/>
        <a:fill>
          <a:solidFill>
            <a:srgbClr val="F4EFE9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81818"/>
        </a:fontRef>
        <a:srgbClr val="18181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81818"/>
              </a:solidFill>
              <a:prstDash val="solid"/>
              <a:round/>
            </a:ln>
          </a:top>
          <a:bottom>
            <a:ln w="25400" cap="flat">
              <a:solidFill>
                <a:srgbClr val="18181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81818"/>
        </a:fontRef>
        <a:srgbClr val="181818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18181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2F2F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2F2F2">
              <a:alpha val="20000"/>
            </a:srgbClr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508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254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rgbClr val="F2F2F2"/>
        </a:solidFill>
        <a:latin typeface="+mn-lt"/>
        <a:ea typeface="+mn-ea"/>
        <a:cs typeface="+mn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4242851"/>
            <a:ext cx="8968085" cy="275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1715" y="4243844"/>
            <a:ext cx="3077109" cy="27694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8"/>
          <p:cNvSpPr/>
          <p:nvPr/>
        </p:nvSpPr>
        <p:spPr>
          <a:xfrm>
            <a:off x="-1" y="2590077"/>
            <a:ext cx="8968087" cy="1660333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7" name="Rectangle 9"/>
          <p:cNvSpPr/>
          <p:nvPr/>
        </p:nvSpPr>
        <p:spPr>
          <a:xfrm>
            <a:off x="9111715" y="2590077"/>
            <a:ext cx="3077110" cy="16603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8" name="Текст заголовка"/>
          <p:cNvSpPr txBox="1"/>
          <p:nvPr>
            <p:ph type="title"/>
          </p:nvPr>
        </p:nvSpPr>
        <p:spPr>
          <a:xfrm>
            <a:off x="680321" y="2733708"/>
            <a:ext cx="8144135" cy="1373071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9" name="Уровень текста 1…"/>
          <p:cNvSpPr txBox="1"/>
          <p:nvPr>
            <p:ph type="body" sz="quarter" idx="1"/>
          </p:nvPr>
        </p:nvSpPr>
        <p:spPr>
          <a:xfrm>
            <a:off x="680321" y="4394039"/>
            <a:ext cx="8144135" cy="111768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/>
            </a:lvl1pPr>
            <a:lvl2pPr marL="0" indent="457200" algn="r">
              <a:buSzTx/>
              <a:buFontTx/>
              <a:buNone/>
              <a:defRPr sz="2000"/>
            </a:lvl2pPr>
            <a:lvl3pPr marL="0" indent="914400" algn="r">
              <a:buSzTx/>
              <a:buFontTx/>
              <a:buNone/>
              <a:defRPr sz="2000"/>
            </a:lvl3pPr>
            <a:lvl4pPr marL="0" indent="1371600" algn="r">
              <a:buSzTx/>
              <a:buFontTx/>
              <a:buNone/>
              <a:defRPr sz="2000"/>
            </a:lvl4pPr>
            <a:lvl5pPr marL="0" indent="1828800" algn="r"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" name="Номер слайда"/>
          <p:cNvSpPr txBox="1"/>
          <p:nvPr>
            <p:ph type="sldNum" sz="quarter" idx="2"/>
          </p:nvPr>
        </p:nvSpPr>
        <p:spPr>
          <a:xfrm>
            <a:off x="9255345" y="3116137"/>
            <a:ext cx="583666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30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31" name="Текст заголовка"/>
          <p:cNvSpPr txBox="1"/>
          <p:nvPr>
            <p:ph type="title"/>
          </p:nvPr>
        </p:nvSpPr>
        <p:spPr>
          <a:xfrm>
            <a:off x="680321" y="4711615"/>
            <a:ext cx="9613860" cy="45305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2" name="Picture Placeholder 2"/>
          <p:cNvSpPr/>
          <p:nvPr>
            <p:ph type="pic" idx="21"/>
          </p:nvPr>
        </p:nvSpPr>
        <p:spPr>
          <a:xfrm>
            <a:off x="680321" y="609596"/>
            <a:ext cx="9613860" cy="3589577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Уровень текста 1…"/>
          <p:cNvSpPr txBox="1"/>
          <p:nvPr>
            <p:ph type="body" sz="quarter" idx="1"/>
          </p:nvPr>
        </p:nvSpPr>
        <p:spPr>
          <a:xfrm>
            <a:off x="680318" y="5169582"/>
            <a:ext cx="9613864" cy="6229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0729455" y="4944283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 9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43" name="Rectangle 10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44" name="Текст заголовка"/>
          <p:cNvSpPr txBox="1"/>
          <p:nvPr>
            <p:ph type="title"/>
          </p:nvPr>
        </p:nvSpPr>
        <p:spPr>
          <a:xfrm>
            <a:off x="680321" y="609596"/>
            <a:ext cx="9613860" cy="35927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5" name="Уровень текста 1…"/>
          <p:cNvSpPr txBox="1"/>
          <p:nvPr>
            <p:ph type="body" sz="quarter" idx="1"/>
          </p:nvPr>
        </p:nvSpPr>
        <p:spPr>
          <a:xfrm>
            <a:off x="680321" y="4711615"/>
            <a:ext cx="9613860" cy="109079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xfrm>
            <a:off x="10729455" y="494458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13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56" name="Rectangle 14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57" name="Текст заголовка"/>
          <p:cNvSpPr txBox="1"/>
          <p:nvPr>
            <p:ph type="title"/>
          </p:nvPr>
        </p:nvSpPr>
        <p:spPr>
          <a:xfrm>
            <a:off x="1127855" y="609598"/>
            <a:ext cx="8718879" cy="30360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8" name="Уровень текста 1…"/>
          <p:cNvSpPr txBox="1"/>
          <p:nvPr>
            <p:ph type="body" sz="quarter" idx="1"/>
          </p:nvPr>
        </p:nvSpPr>
        <p:spPr>
          <a:xfrm>
            <a:off x="1402287" y="3653378"/>
            <a:ext cx="815658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9" name="Text Placeholder 3"/>
          <p:cNvSpPr/>
          <p:nvPr>
            <p:ph type="body" sz="quarter" idx="21"/>
          </p:nvPr>
        </p:nvSpPr>
        <p:spPr>
          <a:xfrm>
            <a:off x="680322" y="4711615"/>
            <a:ext cx="9613859" cy="109079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60" name="TextBox 15"/>
          <p:cNvSpPr txBox="1"/>
          <p:nvPr/>
        </p:nvSpPr>
        <p:spPr>
          <a:xfrm>
            <a:off x="629291" y="461383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7200">
                <a:solidFill>
                  <a:srgbClr val="F2F2F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1" name="TextBox 16"/>
          <p:cNvSpPr txBox="1"/>
          <p:nvPr/>
        </p:nvSpPr>
        <p:spPr>
          <a:xfrm>
            <a:off x="9708528" y="2746791"/>
            <a:ext cx="51816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7200">
                <a:solidFill>
                  <a:srgbClr val="F2F2F2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928628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5929622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 10"/>
          <p:cNvSpPr/>
          <p:nvPr/>
        </p:nvSpPr>
        <p:spPr>
          <a:xfrm>
            <a:off x="-1" y="4567987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72" name="Rectangle 11"/>
          <p:cNvSpPr/>
          <p:nvPr/>
        </p:nvSpPr>
        <p:spPr>
          <a:xfrm>
            <a:off x="10585826" y="4567987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73" name="Текст заголовка"/>
          <p:cNvSpPr txBox="1"/>
          <p:nvPr>
            <p:ph type="title"/>
          </p:nvPr>
        </p:nvSpPr>
        <p:spPr>
          <a:xfrm>
            <a:off x="680318" y="4711615"/>
            <a:ext cx="9613864" cy="5885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4" name="Уровень текста 1…"/>
          <p:cNvSpPr txBox="1"/>
          <p:nvPr>
            <p:ph type="body" sz="quarter" idx="1"/>
          </p:nvPr>
        </p:nvSpPr>
        <p:spPr>
          <a:xfrm>
            <a:off x="680320" y="5300148"/>
            <a:ext cx="9613863" cy="5022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xfrm>
            <a:off x="10729455" y="494289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15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85" name="Rectangle 16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86" name="Текст заголовка"/>
          <p:cNvSpPr txBox="1"/>
          <p:nvPr>
            <p:ph type="title"/>
          </p:nvPr>
        </p:nvSpPr>
        <p:spPr>
          <a:xfrm>
            <a:off x="669221" y="753228"/>
            <a:ext cx="9624961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7" name="Уровень текста 1…"/>
          <p:cNvSpPr txBox="1"/>
          <p:nvPr>
            <p:ph type="body" sz="quarter" idx="1"/>
          </p:nvPr>
        </p:nvSpPr>
        <p:spPr>
          <a:xfrm>
            <a:off x="660945" y="2336873"/>
            <a:ext cx="307003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8" name="Text Placeholder 3"/>
          <p:cNvSpPr/>
          <p:nvPr>
            <p:ph type="body" sz="quarter" idx="21"/>
          </p:nvPr>
        </p:nvSpPr>
        <p:spPr>
          <a:xfrm>
            <a:off x="680321" y="3022673"/>
            <a:ext cx="3049704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89" name="Text Placeholder 4"/>
          <p:cNvSpPr/>
          <p:nvPr>
            <p:ph type="body" sz="quarter" idx="22"/>
          </p:nvPr>
        </p:nvSpPr>
        <p:spPr>
          <a:xfrm>
            <a:off x="3956024" y="233687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190" name="Text Placeholder 3"/>
          <p:cNvSpPr/>
          <p:nvPr>
            <p:ph type="body" sz="quarter" idx="23"/>
          </p:nvPr>
        </p:nvSpPr>
        <p:spPr>
          <a:xfrm>
            <a:off x="3945470" y="3022673"/>
            <a:ext cx="3063241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91" name="Text Placeholder 4"/>
          <p:cNvSpPr/>
          <p:nvPr>
            <p:ph type="body" sz="quarter" idx="24"/>
          </p:nvPr>
        </p:nvSpPr>
        <p:spPr>
          <a:xfrm>
            <a:off x="7224155" y="2336873"/>
            <a:ext cx="307002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192" name="Text Placeholder 3"/>
          <p:cNvSpPr/>
          <p:nvPr>
            <p:ph type="body" sz="quarter" idx="25"/>
          </p:nvPr>
        </p:nvSpPr>
        <p:spPr>
          <a:xfrm>
            <a:off x="7224155" y="3022673"/>
            <a:ext cx="3070026" cy="291351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1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203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204" name="Текст заголовка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680318" y="4297503"/>
            <a:ext cx="3049705" cy="5762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Picture Placeholder 2"/>
          <p:cNvSpPr/>
          <p:nvPr>
            <p:ph type="pic" sz="quarter" idx="21"/>
          </p:nvPr>
        </p:nvSpPr>
        <p:spPr>
          <a:xfrm>
            <a:off x="680317" y="2336873"/>
            <a:ext cx="3049707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7" name="Text Placeholder 3"/>
          <p:cNvSpPr/>
          <p:nvPr>
            <p:ph type="body" sz="quarter" idx="22"/>
          </p:nvPr>
        </p:nvSpPr>
        <p:spPr>
          <a:xfrm>
            <a:off x="680317" y="4873764"/>
            <a:ext cx="3049707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08" name="Text Placeholder 4"/>
          <p:cNvSpPr/>
          <p:nvPr>
            <p:ph type="body" sz="quarter" idx="23"/>
          </p:nvPr>
        </p:nvSpPr>
        <p:spPr>
          <a:xfrm>
            <a:off x="3945471" y="4297503"/>
            <a:ext cx="306324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09" name="Picture Placeholder 2"/>
          <p:cNvSpPr/>
          <p:nvPr>
            <p:ph type="pic" sz="quarter" idx="24"/>
          </p:nvPr>
        </p:nvSpPr>
        <p:spPr>
          <a:xfrm>
            <a:off x="3945470" y="2336873"/>
            <a:ext cx="3063241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0" name="Text Placeholder 3"/>
          <p:cNvSpPr/>
          <p:nvPr>
            <p:ph type="body" sz="quarter" idx="25"/>
          </p:nvPr>
        </p:nvSpPr>
        <p:spPr>
          <a:xfrm>
            <a:off x="3944116" y="4873764"/>
            <a:ext cx="3067299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11" name="Text Placeholder 4"/>
          <p:cNvSpPr/>
          <p:nvPr>
            <p:ph type="body" sz="quarter" idx="26"/>
          </p:nvPr>
        </p:nvSpPr>
        <p:spPr>
          <a:xfrm>
            <a:off x="7230677" y="4297503"/>
            <a:ext cx="3063507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212" name="Picture Placeholder 2"/>
          <p:cNvSpPr/>
          <p:nvPr>
            <p:ph type="pic" sz="quarter" idx="27"/>
          </p:nvPr>
        </p:nvSpPr>
        <p:spPr>
          <a:xfrm>
            <a:off x="7230677" y="2336873"/>
            <a:ext cx="3063506" cy="1524001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Text Placeholder 3"/>
          <p:cNvSpPr/>
          <p:nvPr>
            <p:ph type="body" sz="quarter" idx="28"/>
          </p:nvPr>
        </p:nvSpPr>
        <p:spPr>
          <a:xfrm>
            <a:off x="7230553" y="4873761"/>
            <a:ext cx="3067564" cy="106242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16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30" name="Rectangle 17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31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2" name="Уровень текста 1…"/>
          <p:cNvSpPr txBox="1"/>
          <p:nvPr>
            <p:ph type="body" idx="1"/>
          </p:nvPr>
        </p:nvSpPr>
        <p:spPr>
          <a:xfrm>
            <a:off x="680321" y="2336873"/>
            <a:ext cx="9613862" cy="359931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086907"/>
            <a:ext cx="10437813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3" y="4087900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angle 8"/>
          <p:cNvSpPr/>
          <p:nvPr/>
        </p:nvSpPr>
        <p:spPr>
          <a:xfrm>
            <a:off x="-3" y="2726266"/>
            <a:ext cx="10437814" cy="136819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43" name="Rectangle 9"/>
          <p:cNvSpPr/>
          <p:nvPr/>
        </p:nvSpPr>
        <p:spPr>
          <a:xfrm>
            <a:off x="10585825" y="2726266"/>
            <a:ext cx="1602998" cy="13681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44" name="Текст заголовка"/>
          <p:cNvSpPr txBox="1"/>
          <p:nvPr>
            <p:ph type="title"/>
          </p:nvPr>
        </p:nvSpPr>
        <p:spPr>
          <a:xfrm>
            <a:off x="680321" y="2869894"/>
            <a:ext cx="9613861" cy="109078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Текст заголовка</a:t>
            </a:r>
          </a:p>
        </p:txBody>
      </p:sp>
      <p:sp>
        <p:nvSpPr>
          <p:cNvPr id="45" name="Уровень текста 1…"/>
          <p:cNvSpPr txBox="1"/>
          <p:nvPr>
            <p:ph type="body" sz="quarter" idx="1"/>
          </p:nvPr>
        </p:nvSpPr>
        <p:spPr>
          <a:xfrm>
            <a:off x="680321" y="4232171"/>
            <a:ext cx="9613861" cy="1704018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000">
                <a:solidFill>
                  <a:srgbClr val="F5F5F5"/>
                </a:solidFill>
              </a:defRPr>
            </a:lvl1pPr>
            <a:lvl2pPr marL="0" indent="457200" algn="r">
              <a:buSzTx/>
              <a:buFontTx/>
              <a:buNone/>
              <a:defRPr sz="2000">
                <a:solidFill>
                  <a:srgbClr val="F5F5F5"/>
                </a:solidFill>
              </a:defRPr>
            </a:lvl2pPr>
            <a:lvl3pPr marL="0" indent="914400" algn="r">
              <a:buSzTx/>
              <a:buFontTx/>
              <a:buNone/>
              <a:defRPr sz="2000">
                <a:solidFill>
                  <a:srgbClr val="F5F5F5"/>
                </a:solidFill>
              </a:defRPr>
            </a:lvl3pPr>
            <a:lvl4pPr marL="0" indent="1371600" algn="r">
              <a:buSzTx/>
              <a:buFontTx/>
              <a:buNone/>
              <a:defRPr sz="2000">
                <a:solidFill>
                  <a:srgbClr val="F5F5F5"/>
                </a:solidFill>
              </a:defRPr>
            </a:lvl4pPr>
            <a:lvl5pPr marL="0" indent="1828800" algn="r">
              <a:buSzTx/>
              <a:buFontTx/>
              <a:buNone/>
              <a:defRPr sz="2000">
                <a:solidFill>
                  <a:srgbClr val="F5F5F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xfrm>
            <a:off x="10729455" y="3102869"/>
            <a:ext cx="583665" cy="624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57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Уровень текста 1…"/>
          <p:cNvSpPr txBox="1"/>
          <p:nvPr>
            <p:ph type="body" sz="half" idx="1"/>
          </p:nvPr>
        </p:nvSpPr>
        <p:spPr>
          <a:xfrm>
            <a:off x="680320" y="2336873"/>
            <a:ext cx="4698359" cy="359931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ectangle 11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69" name="Rectangle 12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70" name="Текст заголовка"/>
          <p:cNvSpPr txBox="1"/>
          <p:nvPr>
            <p:ph type="title"/>
          </p:nvPr>
        </p:nvSpPr>
        <p:spPr>
          <a:xfrm>
            <a:off x="680318" y="753229"/>
            <a:ext cx="9613864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1" name="Уровень текста 1…"/>
          <p:cNvSpPr txBox="1"/>
          <p:nvPr>
            <p:ph type="body" sz="quarter" idx="1"/>
          </p:nvPr>
        </p:nvSpPr>
        <p:spPr>
          <a:xfrm>
            <a:off x="906350" y="2336873"/>
            <a:ext cx="4472328" cy="69313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2" name="Text Placeholder 4"/>
          <p:cNvSpPr/>
          <p:nvPr>
            <p:ph type="body" sz="quarter" idx="21"/>
          </p:nvPr>
        </p:nvSpPr>
        <p:spPr>
          <a:xfrm>
            <a:off x="5820154" y="2336873"/>
            <a:ext cx="4474029" cy="692077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7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83" name="Rectangle 8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0321" y="753228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02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03" name="Текст заголовка"/>
          <p:cNvSpPr txBox="1"/>
          <p:nvPr>
            <p:ph type="title"/>
          </p:nvPr>
        </p:nvSpPr>
        <p:spPr>
          <a:xfrm>
            <a:off x="680321" y="753226"/>
            <a:ext cx="9613859" cy="108094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4" name="Уровень текста 1…"/>
          <p:cNvSpPr txBox="1"/>
          <p:nvPr>
            <p:ph type="body" sz="half" idx="1"/>
          </p:nvPr>
        </p:nvSpPr>
        <p:spPr>
          <a:xfrm>
            <a:off x="4685846" y="2336873"/>
            <a:ext cx="5608337" cy="35993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680322" y="2336872"/>
            <a:ext cx="3790078" cy="3599318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970240"/>
            <a:ext cx="10437812" cy="32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ectangle 9"/>
          <p:cNvSpPr/>
          <p:nvPr/>
        </p:nvSpPr>
        <p:spPr>
          <a:xfrm>
            <a:off x="-1" y="609600"/>
            <a:ext cx="10437814" cy="1368198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16" name="Rectangle 10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0323" y="753228"/>
            <a:ext cx="9613858" cy="10809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8" name="Picture Placeholder 2"/>
          <p:cNvSpPr/>
          <p:nvPr>
            <p:ph type="pic" sz="half" idx="21"/>
          </p:nvPr>
        </p:nvSpPr>
        <p:spPr>
          <a:xfrm>
            <a:off x="4868333" y="2336874"/>
            <a:ext cx="5425850" cy="3599313"/>
          </a:xfrm>
          <a:prstGeom prst="rect">
            <a:avLst/>
          </a:prstGeom>
          <a:effectLst>
            <a:outerShdw sx="100000" sy="100000" kx="0" ky="0" algn="b" rotWithShape="0" blurRad="76200" dist="63500" dir="5040000">
              <a:srgbClr val="000000">
                <a:alpha val="41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9" name="Уровень текста 1…"/>
          <p:cNvSpPr txBox="1"/>
          <p:nvPr>
            <p:ph type="body" sz="quarter" idx="1"/>
          </p:nvPr>
        </p:nvSpPr>
        <p:spPr>
          <a:xfrm>
            <a:off x="680323" y="2336873"/>
            <a:ext cx="3876257" cy="35993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D9D9D"/>
            </a:gs>
          </a:gsLst>
          <a:lin ang="25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825" y="1971233"/>
            <a:ext cx="1602998" cy="14427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5"/>
          <p:cNvSpPr/>
          <p:nvPr/>
        </p:nvSpPr>
        <p:spPr>
          <a:xfrm>
            <a:off x="10585826" y="609600"/>
            <a:ext cx="1602998" cy="1368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2F2F2"/>
                </a:solidFill>
              </a:defRPr>
            </a:pPr>
          </a:p>
        </p:txBody>
      </p:sp>
      <p:sp>
        <p:nvSpPr>
          <p:cNvPr id="4" name="Текст заголовка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5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10729455" y="986201"/>
            <a:ext cx="583665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3600">
                <a:solidFill>
                  <a:srgbClr val="F5F5F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5pPr>
      <a:lvl6pPr marL="26778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6pPr>
      <a:lvl7pPr marL="31350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7pPr>
      <a:lvl8pPr marL="35922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8pPr>
      <a:lvl9pPr marL="4049485" marR="0" indent="-3918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F2F2F2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Nadpis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Sprint 1</a:t>
            </a:r>
          </a:p>
        </p:txBody>
      </p:sp>
      <p:sp>
        <p:nvSpPr>
          <p:cNvPr id="224" name="Podnadpis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>
              <a:defRPr b="1" sz="2800">
                <a:solidFill>
                  <a:srgbClr val="181818"/>
                </a:solidFill>
              </a:defRPr>
            </a:pPr>
            <a:r>
              <a:t>Řízení softwarových projektů</a:t>
            </a:r>
          </a:p>
          <a:p>
            <a:pPr marL="266700" indent="-266700">
              <a:defRPr sz="2800">
                <a:solidFill>
                  <a:srgbClr val="181818"/>
                </a:solidFill>
              </a:defRPr>
            </a:pPr>
            <a:r>
              <a:rPr b="1"/>
              <a:t>Pied Piper</a:t>
            </a:r>
          </a:p>
          <a:p>
            <a:pPr marL="266700" indent="-266700">
              <a:defRPr sz="2800">
                <a:solidFill>
                  <a:srgbClr val="181818"/>
                </a:solidFill>
              </a:defRPr>
            </a:pPr>
            <a:r>
              <a:t>Oleh Strokan, Alisher Iskakov, Emil Alimbekov, Nikita Silko, Yehor Hoda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Odkazy</a:t>
            </a:r>
          </a:p>
        </p:txBody>
      </p:sp>
      <p:sp>
        <p:nvSpPr>
          <p:cNvPr id="227" name="Zástupný obsah 2"/>
          <p:cNvSpPr txBox="1"/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818"/>
                </a:solidFill>
              </a:defRPr>
            </a:lvl1pPr>
          </a:lstStyle>
          <a:p>
            <a:pPr/>
            <a:r>
              <a:t>GitHub - https://github.com/OlegStrokan/vspj-project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DoR – Definition of Ready</a:t>
            </a:r>
          </a:p>
        </p:txBody>
      </p:sp>
      <p:sp>
        <p:nvSpPr>
          <p:cNvPr id="230" name="Zástupný obsah 2"/>
          <p:cNvSpPr txBox="1"/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Pochopit úkol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Přiřadit a koordinovat role s týmem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Zvolit vhodnou technologii pro řešení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Odhad časového úsilí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Musí být akceptační kritéria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Nadpis 1"/>
          <p:cNvSpPr txBox="1"/>
          <p:nvPr>
            <p:ph type="title"/>
          </p:nvPr>
        </p:nvSpPr>
        <p:spPr>
          <a:xfrm>
            <a:off x="411976" y="753228"/>
            <a:ext cx="9613862" cy="1080939"/>
          </a:xfrm>
          <a:prstGeom prst="rect">
            <a:avLst/>
          </a:prstGeom>
        </p:spPr>
        <p:txBody>
          <a:bodyPr/>
          <a:lstStyle/>
          <a:p>
            <a:pPr/>
            <a:r>
              <a:t>DoD – Definition of Done</a:t>
            </a:r>
          </a:p>
        </p:txBody>
      </p:sp>
      <p:sp>
        <p:nvSpPr>
          <p:cNvPr id="233" name="Zástupný obsah 2"/>
          <p:cNvSpPr txBox="1"/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81818"/>
                </a:solidFill>
              </a:defRPr>
            </a:pPr>
            <a:r>
              <a:t>Akceptační kritéria splněna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Uděláno kód review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Kód je zdokumentován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Provedené a úspěšné testy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Ukázáno produkt owneru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adpis 1"/>
          <p:cNvSpPr txBox="1"/>
          <p:nvPr>
            <p:ph type="title"/>
          </p:nvPr>
        </p:nvSpPr>
        <p:spPr>
          <a:xfrm>
            <a:off x="149202" y="728213"/>
            <a:ext cx="10175631" cy="111184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Business model</a:t>
            </a:r>
          </a:p>
        </p:txBody>
      </p:sp>
      <p:pic>
        <p:nvPicPr>
          <p:cNvPr id="236" name="business model canvas.png" descr="business model canv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5020" y="2098131"/>
            <a:ext cx="7761960" cy="467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pic>
        <p:nvPicPr>
          <p:cNvPr id="239" name="Снимок экрана 2021-11-14 в 21.37.05.png" descr="Снимок экрана 2021-11-14 в 21.37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23" y="2090713"/>
            <a:ext cx="11100154" cy="447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Nadpis 1"/>
          <p:cNvSpPr txBox="1"/>
          <p:nvPr>
            <p:ph type="title"/>
          </p:nvPr>
        </p:nvSpPr>
        <p:spPr>
          <a:xfrm>
            <a:off x="680320" y="753228"/>
            <a:ext cx="9613863" cy="1080939"/>
          </a:xfrm>
          <a:prstGeom prst="rect">
            <a:avLst/>
          </a:prstGeom>
        </p:spPr>
        <p:txBody>
          <a:bodyPr/>
          <a:lstStyle/>
          <a:p>
            <a:pPr/>
            <a:r>
              <a:t>Role</a:t>
            </a:r>
          </a:p>
        </p:txBody>
      </p:sp>
      <p:sp>
        <p:nvSpPr>
          <p:cNvPr id="242" name="Zástupný obsah 2"/>
          <p:cNvSpPr txBox="1"/>
          <p:nvPr>
            <p:ph type="body" idx="1"/>
          </p:nvPr>
        </p:nvSpPr>
        <p:spPr>
          <a:xfrm>
            <a:off x="680320" y="2336873"/>
            <a:ext cx="9613863" cy="35993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81818"/>
                </a:solidFill>
              </a:defRPr>
            </a:pPr>
            <a:r>
              <a:t>Role</a:t>
            </a:r>
            <a:r>
              <a:t>: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Scrum master – Emil Alimbekov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Product owner – Nikita Silko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Alisher Iskakov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Yehor Hora</a:t>
            </a:r>
          </a:p>
          <a:p>
            <a:pPr>
              <a:defRPr>
                <a:solidFill>
                  <a:srgbClr val="181818"/>
                </a:solidFill>
              </a:defRPr>
            </a:pPr>
            <a:r>
              <a:t>Team member – Oleh Strokan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Nadpis 1"/>
          <p:cNvSpPr txBox="1"/>
          <p:nvPr>
            <p:ph type="title"/>
          </p:nvPr>
        </p:nvSpPr>
        <p:spPr>
          <a:xfrm>
            <a:off x="656624" y="753230"/>
            <a:ext cx="9613862" cy="1080938"/>
          </a:xfrm>
          <a:prstGeom prst="rect">
            <a:avLst/>
          </a:prstGeom>
        </p:spPr>
        <p:txBody>
          <a:bodyPr/>
          <a:lstStyle/>
          <a:p>
            <a:pPr/>
            <a:r>
              <a:t>SCRUM</a:t>
            </a:r>
          </a:p>
        </p:txBody>
      </p:sp>
      <p:pic>
        <p:nvPicPr>
          <p:cNvPr id="245" name="Снимок экрана 2021-11-14 в 21.36.06.png" descr="Снимок экрана 2021-11-14 в 21.36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832" y="2113383"/>
            <a:ext cx="8050336" cy="4553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Zástupný obsah 2"/>
          <p:cNvSpPr txBox="1"/>
          <p:nvPr>
            <p:ph type="body" sz="half" idx="1"/>
          </p:nvPr>
        </p:nvSpPr>
        <p:spPr>
          <a:xfrm>
            <a:off x="680320" y="3428998"/>
            <a:ext cx="9613863" cy="250719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>
                <a:solidFill>
                  <a:srgbClr val="181818"/>
                </a:solidFill>
              </a:defRPr>
            </a:pPr>
            <a:r>
              <a:t>DĚKUJEME ZA POZORNOST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181818"/>
      </a:dk1>
      <a:lt1>
        <a:srgbClr val="FFFFFF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erlín">
  <a:themeElements>
    <a:clrScheme name="Berlín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EB0F0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000FF"/>
      </a:hlink>
      <a:folHlink>
        <a:srgbClr val="FF00FF"/>
      </a:folHlink>
    </a:clrScheme>
    <a:fontScheme name="Berlín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81818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