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81818"/>
        </a:solidFill>
        <a:effectLst/>
        <a:uFillTx/>
        <a:latin typeface="+mn-lt"/>
        <a:ea typeface="+mn-ea"/>
        <a:cs typeface="+mn-cs"/>
        <a:sym typeface="Trebuchet MS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81818"/>
        </a:solidFill>
        <a:effectLst/>
        <a:uFillTx/>
        <a:latin typeface="+mn-lt"/>
        <a:ea typeface="+mn-ea"/>
        <a:cs typeface="+mn-cs"/>
        <a:sym typeface="Trebuchet MS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81818"/>
        </a:solidFill>
        <a:effectLst/>
        <a:uFillTx/>
        <a:latin typeface="+mn-lt"/>
        <a:ea typeface="+mn-ea"/>
        <a:cs typeface="+mn-cs"/>
        <a:sym typeface="Trebuchet MS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81818"/>
        </a:solidFill>
        <a:effectLst/>
        <a:uFillTx/>
        <a:latin typeface="+mn-lt"/>
        <a:ea typeface="+mn-ea"/>
        <a:cs typeface="+mn-cs"/>
        <a:sym typeface="Trebuchet MS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81818"/>
        </a:solidFill>
        <a:effectLst/>
        <a:uFillTx/>
        <a:latin typeface="+mn-lt"/>
        <a:ea typeface="+mn-ea"/>
        <a:cs typeface="+mn-cs"/>
        <a:sym typeface="Trebuchet MS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81818"/>
        </a:solidFill>
        <a:effectLst/>
        <a:uFillTx/>
        <a:latin typeface="+mn-lt"/>
        <a:ea typeface="+mn-ea"/>
        <a:cs typeface="+mn-cs"/>
        <a:sym typeface="Trebuchet MS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81818"/>
        </a:solidFill>
        <a:effectLst/>
        <a:uFillTx/>
        <a:latin typeface="+mn-lt"/>
        <a:ea typeface="+mn-ea"/>
        <a:cs typeface="+mn-cs"/>
        <a:sym typeface="Trebuchet MS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81818"/>
        </a:solidFill>
        <a:effectLst/>
        <a:uFillTx/>
        <a:latin typeface="+mn-lt"/>
        <a:ea typeface="+mn-ea"/>
        <a:cs typeface="+mn-cs"/>
        <a:sym typeface="Trebuchet MS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81818"/>
        </a:solidFill>
        <a:effectLst/>
        <a:uFillTx/>
        <a:latin typeface="+mn-lt"/>
        <a:ea typeface="+mn-ea"/>
        <a:cs typeface="+mn-cs"/>
        <a:sym typeface="Trebuchet M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181818"/>
        </a:fontRef>
        <a:srgbClr val="18181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CACA"/>
          </a:solidFill>
        </a:fill>
      </a:tcStyle>
    </a:wholeTbl>
    <a:band2H>
      <a:tcTxStyle b="def" i="def"/>
      <a:tcStyle>
        <a:tcBdr/>
        <a:fill>
          <a:solidFill>
            <a:srgbClr val="FB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181818"/>
        </a:fontRef>
        <a:srgbClr val="18181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0D6"/>
          </a:solidFill>
        </a:fill>
      </a:tcStyle>
    </a:wholeTbl>
    <a:band2H>
      <a:tcTxStyle b="def" i="def"/>
      <a:tcStyle>
        <a:tcBdr/>
        <a:fill>
          <a:solidFill>
            <a:srgbClr val="E7E9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181818"/>
        </a:fontRef>
        <a:srgbClr val="18181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9DDD0"/>
          </a:solidFill>
        </a:fill>
      </a:tcStyle>
    </a:wholeTbl>
    <a:band2H>
      <a:tcTxStyle b="def" i="def"/>
      <a:tcStyle>
        <a:tcBdr/>
        <a:fill>
          <a:solidFill>
            <a:srgbClr val="F4EF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181818"/>
        </a:fontRef>
        <a:srgbClr val="18181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181818"/>
        </a:fontRef>
        <a:srgbClr val="18181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81818"/>
              </a:solidFill>
              <a:prstDash val="solid"/>
              <a:round/>
            </a:ln>
          </a:top>
          <a:bottom>
            <a:ln w="25400" cap="flat">
              <a:solidFill>
                <a:srgbClr val="18181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81818"/>
              </a:solidFill>
              <a:prstDash val="solid"/>
              <a:round/>
            </a:ln>
          </a:top>
          <a:bottom>
            <a:ln w="25400" cap="flat">
              <a:solidFill>
                <a:srgbClr val="18181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181818"/>
        </a:fontRef>
        <a:srgbClr val="18181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81818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8181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8181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181818"/>
        </a:fontRef>
        <a:srgbClr val="181818"/>
      </a:tcTxStyle>
      <a:tcStyle>
        <a:tcBdr>
          <a:left>
            <a:ln w="12700" cap="flat">
              <a:solidFill>
                <a:srgbClr val="181818"/>
              </a:solidFill>
              <a:prstDash val="solid"/>
              <a:round/>
            </a:ln>
          </a:left>
          <a:right>
            <a:ln w="12700" cap="flat">
              <a:solidFill>
                <a:srgbClr val="181818"/>
              </a:solidFill>
              <a:prstDash val="solid"/>
              <a:round/>
            </a:ln>
          </a:right>
          <a:top>
            <a:ln w="12700" cap="flat">
              <a:solidFill>
                <a:srgbClr val="181818"/>
              </a:solidFill>
              <a:prstDash val="solid"/>
              <a:round/>
            </a:ln>
          </a:top>
          <a:bottom>
            <a:ln w="12700" cap="flat">
              <a:solidFill>
                <a:srgbClr val="181818"/>
              </a:solidFill>
              <a:prstDash val="solid"/>
              <a:round/>
            </a:ln>
          </a:bottom>
          <a:insideH>
            <a:ln w="12700" cap="flat">
              <a:solidFill>
                <a:srgbClr val="181818"/>
              </a:solidFill>
              <a:prstDash val="solid"/>
              <a:round/>
            </a:ln>
          </a:insideH>
          <a:insideV>
            <a:ln w="12700" cap="flat">
              <a:solidFill>
                <a:srgbClr val="181818"/>
              </a:solidFill>
              <a:prstDash val="solid"/>
              <a:round/>
            </a:ln>
          </a:insideV>
        </a:tcBdr>
        <a:fill>
          <a:solidFill>
            <a:srgbClr val="181818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181818"/>
        </a:fontRef>
        <a:srgbClr val="181818"/>
      </a:tcTxStyle>
      <a:tcStyle>
        <a:tcBdr>
          <a:left>
            <a:ln w="12700" cap="flat">
              <a:solidFill>
                <a:srgbClr val="181818"/>
              </a:solidFill>
              <a:prstDash val="solid"/>
              <a:round/>
            </a:ln>
          </a:left>
          <a:right>
            <a:ln w="12700" cap="flat">
              <a:solidFill>
                <a:srgbClr val="181818"/>
              </a:solidFill>
              <a:prstDash val="solid"/>
              <a:round/>
            </a:ln>
          </a:right>
          <a:top>
            <a:ln w="12700" cap="flat">
              <a:solidFill>
                <a:srgbClr val="181818"/>
              </a:solidFill>
              <a:prstDash val="solid"/>
              <a:round/>
            </a:ln>
          </a:top>
          <a:bottom>
            <a:ln w="12700" cap="flat">
              <a:solidFill>
                <a:srgbClr val="181818"/>
              </a:solidFill>
              <a:prstDash val="solid"/>
              <a:round/>
            </a:ln>
          </a:bottom>
          <a:insideH>
            <a:ln w="12700" cap="flat">
              <a:solidFill>
                <a:srgbClr val="181818"/>
              </a:solidFill>
              <a:prstDash val="solid"/>
              <a:round/>
            </a:ln>
          </a:insideH>
          <a:insideV>
            <a:ln w="12700" cap="flat">
              <a:solidFill>
                <a:srgbClr val="181818"/>
              </a:solidFill>
              <a:prstDash val="solid"/>
              <a:round/>
            </a:ln>
          </a:insideV>
        </a:tcBdr>
        <a:fill>
          <a:solidFill>
            <a:srgbClr val="181818">
              <a:alpha val="20000"/>
            </a:srgbClr>
          </a:solidFill>
        </a:fill>
      </a:tcStyle>
    </a:firstCol>
    <a:lastRow>
      <a:tcTxStyle b="on" i="off">
        <a:fontRef idx="minor">
          <a:srgbClr val="181818"/>
        </a:fontRef>
        <a:srgbClr val="181818"/>
      </a:tcTxStyle>
      <a:tcStyle>
        <a:tcBdr>
          <a:left>
            <a:ln w="12700" cap="flat">
              <a:solidFill>
                <a:srgbClr val="181818"/>
              </a:solidFill>
              <a:prstDash val="solid"/>
              <a:round/>
            </a:ln>
          </a:left>
          <a:right>
            <a:ln w="12700" cap="flat">
              <a:solidFill>
                <a:srgbClr val="181818"/>
              </a:solidFill>
              <a:prstDash val="solid"/>
              <a:round/>
            </a:ln>
          </a:right>
          <a:top>
            <a:ln w="50800" cap="flat">
              <a:solidFill>
                <a:srgbClr val="181818"/>
              </a:solidFill>
              <a:prstDash val="solid"/>
              <a:round/>
            </a:ln>
          </a:top>
          <a:bottom>
            <a:ln w="12700" cap="flat">
              <a:solidFill>
                <a:srgbClr val="181818"/>
              </a:solidFill>
              <a:prstDash val="solid"/>
              <a:round/>
            </a:ln>
          </a:bottom>
          <a:insideH>
            <a:ln w="12700" cap="flat">
              <a:solidFill>
                <a:srgbClr val="181818"/>
              </a:solidFill>
              <a:prstDash val="solid"/>
              <a:round/>
            </a:ln>
          </a:insideH>
          <a:insideV>
            <a:ln w="12700" cap="flat">
              <a:solidFill>
                <a:srgbClr val="181818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181818"/>
        </a:fontRef>
        <a:srgbClr val="181818"/>
      </a:tcTxStyle>
      <a:tcStyle>
        <a:tcBdr>
          <a:left>
            <a:ln w="12700" cap="flat">
              <a:solidFill>
                <a:srgbClr val="181818"/>
              </a:solidFill>
              <a:prstDash val="solid"/>
              <a:round/>
            </a:ln>
          </a:left>
          <a:right>
            <a:ln w="12700" cap="flat">
              <a:solidFill>
                <a:srgbClr val="181818"/>
              </a:solidFill>
              <a:prstDash val="solid"/>
              <a:round/>
            </a:ln>
          </a:right>
          <a:top>
            <a:ln w="12700" cap="flat">
              <a:solidFill>
                <a:srgbClr val="181818"/>
              </a:solidFill>
              <a:prstDash val="solid"/>
              <a:round/>
            </a:ln>
          </a:top>
          <a:bottom>
            <a:ln w="25400" cap="flat">
              <a:solidFill>
                <a:srgbClr val="181818"/>
              </a:solidFill>
              <a:prstDash val="solid"/>
              <a:round/>
            </a:ln>
          </a:bottom>
          <a:insideH>
            <a:ln w="12700" cap="flat">
              <a:solidFill>
                <a:srgbClr val="181818"/>
              </a:solidFill>
              <a:prstDash val="solid"/>
              <a:round/>
            </a:ln>
          </a:insideH>
          <a:insideV>
            <a:ln w="12700" cap="flat">
              <a:solidFill>
                <a:srgbClr val="181818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7" name="Shape 19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defTabSz="457200" latinLnBrk="0">
      <a:defRPr sz="1200">
        <a:solidFill>
          <a:srgbClr val="F2F2F2"/>
        </a:solidFill>
        <a:latin typeface="+mn-lt"/>
        <a:ea typeface="+mn-ea"/>
        <a:cs typeface="+mn-cs"/>
        <a:sym typeface="Trebuchet MS"/>
      </a:defRPr>
    </a:lvl1pPr>
    <a:lvl2pPr indent="228600" defTabSz="457200" latinLnBrk="0">
      <a:defRPr sz="1200">
        <a:solidFill>
          <a:srgbClr val="F2F2F2"/>
        </a:solidFill>
        <a:latin typeface="+mn-lt"/>
        <a:ea typeface="+mn-ea"/>
        <a:cs typeface="+mn-cs"/>
        <a:sym typeface="Trebuchet MS"/>
      </a:defRPr>
    </a:lvl2pPr>
    <a:lvl3pPr indent="457200" defTabSz="457200" latinLnBrk="0">
      <a:defRPr sz="1200">
        <a:solidFill>
          <a:srgbClr val="F2F2F2"/>
        </a:solidFill>
        <a:latin typeface="+mn-lt"/>
        <a:ea typeface="+mn-ea"/>
        <a:cs typeface="+mn-cs"/>
        <a:sym typeface="Trebuchet MS"/>
      </a:defRPr>
    </a:lvl3pPr>
    <a:lvl4pPr indent="685800" defTabSz="457200" latinLnBrk="0">
      <a:defRPr sz="1200">
        <a:solidFill>
          <a:srgbClr val="F2F2F2"/>
        </a:solidFill>
        <a:latin typeface="+mn-lt"/>
        <a:ea typeface="+mn-ea"/>
        <a:cs typeface="+mn-cs"/>
        <a:sym typeface="Trebuchet MS"/>
      </a:defRPr>
    </a:lvl4pPr>
    <a:lvl5pPr indent="914400" defTabSz="457200" latinLnBrk="0">
      <a:defRPr sz="1200">
        <a:solidFill>
          <a:srgbClr val="F2F2F2"/>
        </a:solidFill>
        <a:latin typeface="+mn-lt"/>
        <a:ea typeface="+mn-ea"/>
        <a:cs typeface="+mn-cs"/>
        <a:sym typeface="Trebuchet MS"/>
      </a:defRPr>
    </a:lvl5pPr>
    <a:lvl6pPr indent="1143000" defTabSz="457200" latinLnBrk="0">
      <a:defRPr sz="1200">
        <a:solidFill>
          <a:srgbClr val="F2F2F2"/>
        </a:solidFill>
        <a:latin typeface="+mn-lt"/>
        <a:ea typeface="+mn-ea"/>
        <a:cs typeface="+mn-cs"/>
        <a:sym typeface="Trebuchet MS"/>
      </a:defRPr>
    </a:lvl6pPr>
    <a:lvl7pPr indent="1371600" defTabSz="457200" latinLnBrk="0">
      <a:defRPr sz="1200">
        <a:solidFill>
          <a:srgbClr val="F2F2F2"/>
        </a:solidFill>
        <a:latin typeface="+mn-lt"/>
        <a:ea typeface="+mn-ea"/>
        <a:cs typeface="+mn-cs"/>
        <a:sym typeface="Trebuchet MS"/>
      </a:defRPr>
    </a:lvl7pPr>
    <a:lvl8pPr indent="1600200" defTabSz="457200" latinLnBrk="0">
      <a:defRPr sz="1200">
        <a:solidFill>
          <a:srgbClr val="F2F2F2"/>
        </a:solidFill>
        <a:latin typeface="+mn-lt"/>
        <a:ea typeface="+mn-ea"/>
        <a:cs typeface="+mn-cs"/>
        <a:sym typeface="Trebuchet MS"/>
      </a:defRPr>
    </a:lvl8pPr>
    <a:lvl9pPr indent="1828800" defTabSz="457200" latinLnBrk="0">
      <a:defRPr sz="1200">
        <a:solidFill>
          <a:srgbClr val="F2F2F2"/>
        </a:solidFill>
        <a:latin typeface="+mn-lt"/>
        <a:ea typeface="+mn-ea"/>
        <a:cs typeface="+mn-cs"/>
        <a:sym typeface="Trebuchet MS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 descr="Picture 6"/>
          <p:cNvPicPr>
            <a:picLocks noChangeAspect="1"/>
          </p:cNvPicPr>
          <p:nvPr/>
        </p:nvPicPr>
        <p:blipFill>
          <a:blip r:embed="rId2">
            <a:alphaModFix amt="10000"/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4242851"/>
            <a:ext cx="8968086" cy="2759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Picture 7" descr="Picture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11715" y="4243844"/>
            <a:ext cx="3077110" cy="276942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Rectangle 8"/>
          <p:cNvSpPr/>
          <p:nvPr/>
        </p:nvSpPr>
        <p:spPr>
          <a:xfrm>
            <a:off x="-1" y="2590077"/>
            <a:ext cx="8968087" cy="1660333"/>
          </a:xfrm>
          <a:prstGeom prst="rect">
            <a:avLst/>
          </a:prstGeom>
          <a:solidFill>
            <a:srgbClr val="3B3B3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2F2F2"/>
                </a:solidFill>
              </a:defRPr>
            </a:pPr>
          </a:p>
        </p:txBody>
      </p:sp>
      <p:sp>
        <p:nvSpPr>
          <p:cNvPr id="19" name="Rectangle 9"/>
          <p:cNvSpPr/>
          <p:nvPr/>
        </p:nvSpPr>
        <p:spPr>
          <a:xfrm>
            <a:off x="9111715" y="2590077"/>
            <a:ext cx="3077111" cy="16603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2F2F2"/>
                </a:solidFill>
              </a:defRPr>
            </a:pPr>
          </a:p>
        </p:txBody>
      </p:sp>
      <p:sp>
        <p:nvSpPr>
          <p:cNvPr id="20" name="Текст заголовка"/>
          <p:cNvSpPr txBox="1"/>
          <p:nvPr>
            <p:ph type="title"/>
          </p:nvPr>
        </p:nvSpPr>
        <p:spPr>
          <a:xfrm>
            <a:off x="680321" y="2733707"/>
            <a:ext cx="8144135" cy="1373072"/>
          </a:xfrm>
          <a:prstGeom prst="rect">
            <a:avLst/>
          </a:prstGeom>
        </p:spPr>
        <p:txBody>
          <a:bodyPr anchor="b"/>
          <a:lstStyle>
            <a:lvl1pPr algn="r">
              <a:defRPr sz="54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1" name="Уровень текста 1…"/>
          <p:cNvSpPr txBox="1"/>
          <p:nvPr>
            <p:ph type="body" sz="quarter" idx="1"/>
          </p:nvPr>
        </p:nvSpPr>
        <p:spPr>
          <a:xfrm>
            <a:off x="680321" y="4394039"/>
            <a:ext cx="8144135" cy="1117689"/>
          </a:xfrm>
          <a:prstGeom prst="rect">
            <a:avLst/>
          </a:prstGeom>
        </p:spPr>
        <p:txBody>
          <a:bodyPr/>
          <a:lstStyle>
            <a:lvl1pPr marL="0" indent="0" algn="r">
              <a:buSzTx/>
              <a:buFontTx/>
              <a:buNone/>
              <a:defRPr sz="2000"/>
            </a:lvl1pPr>
            <a:lvl2pPr marL="0" indent="0" algn="r">
              <a:buSzTx/>
              <a:buFontTx/>
              <a:buNone/>
              <a:defRPr sz="2000"/>
            </a:lvl2pPr>
            <a:lvl3pPr marL="0" indent="0" algn="r">
              <a:buSzTx/>
              <a:buFontTx/>
              <a:buNone/>
              <a:defRPr sz="2000"/>
            </a:lvl3pPr>
            <a:lvl4pPr marL="0" indent="0" algn="r">
              <a:buSzTx/>
              <a:buFontTx/>
              <a:buNone/>
              <a:defRPr sz="2000"/>
            </a:lvl4pPr>
            <a:lvl5pPr marL="0" indent="0" algn="r">
              <a:buSzTx/>
              <a:buFontTx/>
              <a:buNone/>
              <a:defRPr sz="20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/>
          <p:nvPr>
            <p:ph type="sldNum" sz="quarter" idx="2"/>
          </p:nvPr>
        </p:nvSpPr>
        <p:spPr>
          <a:xfrm>
            <a:off x="9255345" y="3116138"/>
            <a:ext cx="583663" cy="6248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5928628"/>
            <a:ext cx="10437812" cy="3211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85825" y="5929622"/>
            <a:ext cx="1602999" cy="144272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Rectangle 9"/>
          <p:cNvSpPr/>
          <p:nvPr/>
        </p:nvSpPr>
        <p:spPr>
          <a:xfrm>
            <a:off x="-2" y="4567987"/>
            <a:ext cx="10437816" cy="1368200"/>
          </a:xfrm>
          <a:prstGeom prst="rect">
            <a:avLst/>
          </a:prstGeom>
          <a:solidFill>
            <a:srgbClr val="3B3B3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2F2F2"/>
                </a:solidFill>
              </a:defRPr>
            </a:pPr>
          </a:p>
        </p:txBody>
      </p:sp>
      <p:sp>
        <p:nvSpPr>
          <p:cNvPr id="114" name="Rectangle 10"/>
          <p:cNvSpPr/>
          <p:nvPr/>
        </p:nvSpPr>
        <p:spPr>
          <a:xfrm>
            <a:off x="10585825" y="4567987"/>
            <a:ext cx="1602999" cy="1368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2F2F2"/>
                </a:solidFill>
              </a:defRPr>
            </a:pPr>
          </a:p>
        </p:txBody>
      </p:sp>
      <p:sp>
        <p:nvSpPr>
          <p:cNvPr id="115" name="Текст заголовка"/>
          <p:cNvSpPr txBox="1"/>
          <p:nvPr>
            <p:ph type="title"/>
          </p:nvPr>
        </p:nvSpPr>
        <p:spPr>
          <a:xfrm>
            <a:off x="680321" y="4711615"/>
            <a:ext cx="9613860" cy="453053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16" name="Picture Placeholder 2"/>
          <p:cNvSpPr/>
          <p:nvPr>
            <p:ph type="pic" idx="21"/>
          </p:nvPr>
        </p:nvSpPr>
        <p:spPr>
          <a:xfrm>
            <a:off x="680321" y="609595"/>
            <a:ext cx="9613860" cy="3589578"/>
          </a:xfrm>
          <a:prstGeom prst="rect">
            <a:avLst/>
          </a:prstGeom>
          <a:effectLst>
            <a:outerShdw sx="100000" sy="100000" kx="0" ky="0" algn="b" rotWithShape="0" blurRad="76200" dist="63500" dir="5040000">
              <a:srgbClr val="000000">
                <a:alpha val="41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7" name="Уровень текста 1…"/>
          <p:cNvSpPr txBox="1"/>
          <p:nvPr>
            <p:ph type="body" sz="quarter" idx="1"/>
          </p:nvPr>
        </p:nvSpPr>
        <p:spPr>
          <a:xfrm>
            <a:off x="680318" y="5169582"/>
            <a:ext cx="9613865" cy="62297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8" name="Номер слайда"/>
          <p:cNvSpPr txBox="1"/>
          <p:nvPr>
            <p:ph type="sldNum" sz="quarter" idx="2"/>
          </p:nvPr>
        </p:nvSpPr>
        <p:spPr>
          <a:xfrm>
            <a:off x="10729455" y="4944284"/>
            <a:ext cx="583663" cy="6248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85825" y="5929622"/>
            <a:ext cx="1602999" cy="144272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Rectangle 9"/>
          <p:cNvSpPr/>
          <p:nvPr/>
        </p:nvSpPr>
        <p:spPr>
          <a:xfrm>
            <a:off x="-2" y="4567987"/>
            <a:ext cx="10437816" cy="1368200"/>
          </a:xfrm>
          <a:prstGeom prst="rect">
            <a:avLst/>
          </a:prstGeom>
          <a:solidFill>
            <a:srgbClr val="3B3B3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2F2F2"/>
                </a:solidFill>
              </a:defRPr>
            </a:pPr>
          </a:p>
        </p:txBody>
      </p:sp>
      <p:sp>
        <p:nvSpPr>
          <p:cNvPr id="127" name="Rectangle 10"/>
          <p:cNvSpPr/>
          <p:nvPr/>
        </p:nvSpPr>
        <p:spPr>
          <a:xfrm>
            <a:off x="10585825" y="4567987"/>
            <a:ext cx="1602999" cy="1368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2F2F2"/>
                </a:solidFill>
              </a:defRPr>
            </a:pPr>
          </a:p>
        </p:txBody>
      </p:sp>
      <p:sp>
        <p:nvSpPr>
          <p:cNvPr id="128" name="Текст заголовка"/>
          <p:cNvSpPr txBox="1"/>
          <p:nvPr>
            <p:ph type="title"/>
          </p:nvPr>
        </p:nvSpPr>
        <p:spPr>
          <a:xfrm>
            <a:off x="680321" y="609595"/>
            <a:ext cx="9613860" cy="359275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29" name="Уровень текста 1…"/>
          <p:cNvSpPr txBox="1"/>
          <p:nvPr>
            <p:ph type="body" sz="quarter" idx="1"/>
          </p:nvPr>
        </p:nvSpPr>
        <p:spPr>
          <a:xfrm>
            <a:off x="680321" y="4711615"/>
            <a:ext cx="9613860" cy="1090791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0" name="Номер слайда"/>
          <p:cNvSpPr txBox="1"/>
          <p:nvPr>
            <p:ph type="sldNum" sz="quarter" idx="2"/>
          </p:nvPr>
        </p:nvSpPr>
        <p:spPr>
          <a:xfrm>
            <a:off x="10729455" y="4944590"/>
            <a:ext cx="583663" cy="6248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5928628"/>
            <a:ext cx="10437812" cy="3211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Picture 12" descr="Picture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85825" y="5929622"/>
            <a:ext cx="1602999" cy="144272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Rectangle 13"/>
          <p:cNvSpPr/>
          <p:nvPr/>
        </p:nvSpPr>
        <p:spPr>
          <a:xfrm>
            <a:off x="-2" y="4567987"/>
            <a:ext cx="10437816" cy="1368200"/>
          </a:xfrm>
          <a:prstGeom prst="rect">
            <a:avLst/>
          </a:prstGeom>
          <a:solidFill>
            <a:srgbClr val="3B3B3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2F2F2"/>
                </a:solidFill>
              </a:defRPr>
            </a:pPr>
          </a:p>
        </p:txBody>
      </p:sp>
      <p:sp>
        <p:nvSpPr>
          <p:cNvPr id="140" name="Rectangle 14"/>
          <p:cNvSpPr/>
          <p:nvPr/>
        </p:nvSpPr>
        <p:spPr>
          <a:xfrm>
            <a:off x="10585825" y="4567987"/>
            <a:ext cx="1602999" cy="1368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2F2F2"/>
                </a:solidFill>
              </a:defRPr>
            </a:pPr>
          </a:p>
        </p:txBody>
      </p:sp>
      <p:sp>
        <p:nvSpPr>
          <p:cNvPr id="141" name="Текст заголовка"/>
          <p:cNvSpPr txBox="1"/>
          <p:nvPr>
            <p:ph type="title"/>
          </p:nvPr>
        </p:nvSpPr>
        <p:spPr>
          <a:xfrm>
            <a:off x="1127854" y="609598"/>
            <a:ext cx="8718880" cy="30360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42" name="Уровень текста 1…"/>
          <p:cNvSpPr txBox="1"/>
          <p:nvPr>
            <p:ph type="body" sz="quarter" idx="1"/>
          </p:nvPr>
        </p:nvSpPr>
        <p:spPr>
          <a:xfrm>
            <a:off x="1402286" y="3653378"/>
            <a:ext cx="8156581" cy="54897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/>
            </a:lvl1pPr>
            <a:lvl2pPr marL="0" indent="0">
              <a:buSzTx/>
              <a:buFontTx/>
              <a:buNone/>
              <a:defRPr sz="1400"/>
            </a:lvl2pPr>
            <a:lvl3pPr marL="0" indent="0">
              <a:buSzTx/>
              <a:buFontTx/>
              <a:buNone/>
              <a:defRPr sz="1400"/>
            </a:lvl3pPr>
            <a:lvl4pPr marL="0" indent="0">
              <a:buSzTx/>
              <a:buFontTx/>
              <a:buNone/>
              <a:defRPr sz="1400"/>
            </a:lvl4pPr>
            <a:lvl5pPr marL="0" indent="0">
              <a:buSzTx/>
              <a:buFontTx/>
              <a:buNone/>
              <a:defRPr sz="1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3" name="Text Placeholder 3"/>
          <p:cNvSpPr/>
          <p:nvPr>
            <p:ph type="body" sz="quarter" idx="21"/>
          </p:nvPr>
        </p:nvSpPr>
        <p:spPr>
          <a:xfrm>
            <a:off x="680322" y="4711615"/>
            <a:ext cx="9613859" cy="1090791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44" name="TextBox 15"/>
          <p:cNvSpPr txBox="1"/>
          <p:nvPr/>
        </p:nvSpPr>
        <p:spPr>
          <a:xfrm>
            <a:off x="629290" y="461383"/>
            <a:ext cx="518163" cy="1158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cap="all" sz="7200">
                <a:solidFill>
                  <a:srgbClr val="F2F2F2"/>
                </a:solidFill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45" name="TextBox 16"/>
          <p:cNvSpPr txBox="1"/>
          <p:nvPr/>
        </p:nvSpPr>
        <p:spPr>
          <a:xfrm>
            <a:off x="9708528" y="2746792"/>
            <a:ext cx="518162" cy="1158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cap="all" sz="7200">
                <a:solidFill>
                  <a:srgbClr val="F2F2F2"/>
                </a:solidFill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46" name="Номер слайда"/>
          <p:cNvSpPr txBox="1"/>
          <p:nvPr>
            <p:ph type="sldNum" sz="quarter" idx="2"/>
          </p:nvPr>
        </p:nvSpPr>
        <p:spPr>
          <a:xfrm>
            <a:off x="10729455" y="4942900"/>
            <a:ext cx="583663" cy="6248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5928628"/>
            <a:ext cx="10437812" cy="3211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85825" y="5929622"/>
            <a:ext cx="1602999" cy="144272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Rectangle 10"/>
          <p:cNvSpPr/>
          <p:nvPr/>
        </p:nvSpPr>
        <p:spPr>
          <a:xfrm>
            <a:off x="-2" y="4567987"/>
            <a:ext cx="10437816" cy="1368200"/>
          </a:xfrm>
          <a:prstGeom prst="rect">
            <a:avLst/>
          </a:prstGeom>
          <a:solidFill>
            <a:srgbClr val="3B3B3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2F2F2"/>
                </a:solidFill>
              </a:defRPr>
            </a:pPr>
          </a:p>
        </p:txBody>
      </p:sp>
      <p:sp>
        <p:nvSpPr>
          <p:cNvPr id="156" name="Rectangle 11"/>
          <p:cNvSpPr/>
          <p:nvPr/>
        </p:nvSpPr>
        <p:spPr>
          <a:xfrm>
            <a:off x="10585825" y="4567987"/>
            <a:ext cx="1602999" cy="1368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2F2F2"/>
                </a:solidFill>
              </a:defRPr>
            </a:pPr>
          </a:p>
        </p:txBody>
      </p:sp>
      <p:sp>
        <p:nvSpPr>
          <p:cNvPr id="157" name="Текст заголовка"/>
          <p:cNvSpPr txBox="1"/>
          <p:nvPr>
            <p:ph type="title"/>
          </p:nvPr>
        </p:nvSpPr>
        <p:spPr>
          <a:xfrm>
            <a:off x="680318" y="4711615"/>
            <a:ext cx="9613865" cy="58853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58" name="Уровень текста 1…"/>
          <p:cNvSpPr txBox="1"/>
          <p:nvPr>
            <p:ph type="body" sz="quarter" idx="1"/>
          </p:nvPr>
        </p:nvSpPr>
        <p:spPr>
          <a:xfrm>
            <a:off x="680320" y="5300148"/>
            <a:ext cx="9613863" cy="502257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59" name="Номер слайда"/>
          <p:cNvSpPr txBox="1"/>
          <p:nvPr>
            <p:ph type="sldNum" sz="quarter" idx="2"/>
          </p:nvPr>
        </p:nvSpPr>
        <p:spPr>
          <a:xfrm>
            <a:off x="10729455" y="4942900"/>
            <a:ext cx="583663" cy="6248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Текст заголовка"/>
          <p:cNvSpPr txBox="1"/>
          <p:nvPr>
            <p:ph type="title"/>
          </p:nvPr>
        </p:nvSpPr>
        <p:spPr>
          <a:xfrm>
            <a:off x="669221" y="753228"/>
            <a:ext cx="9624962" cy="1080938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67" name="Уровень текста 1…"/>
          <p:cNvSpPr txBox="1"/>
          <p:nvPr>
            <p:ph type="body" sz="quarter" idx="1"/>
          </p:nvPr>
        </p:nvSpPr>
        <p:spPr>
          <a:xfrm>
            <a:off x="660944" y="2336873"/>
            <a:ext cx="3070037" cy="57626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68" name="Text Placeholder 3"/>
          <p:cNvSpPr/>
          <p:nvPr>
            <p:ph type="body" sz="quarter" idx="21"/>
          </p:nvPr>
        </p:nvSpPr>
        <p:spPr>
          <a:xfrm>
            <a:off x="680321" y="3022673"/>
            <a:ext cx="3049705" cy="291351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Text Placeholder 4"/>
          <p:cNvSpPr/>
          <p:nvPr>
            <p:ph type="body" sz="quarter" idx="22"/>
          </p:nvPr>
        </p:nvSpPr>
        <p:spPr>
          <a:xfrm>
            <a:off x="3956023" y="2336873"/>
            <a:ext cx="3063243" cy="57626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170" name="Text Placeholder 3"/>
          <p:cNvSpPr/>
          <p:nvPr>
            <p:ph type="body" sz="quarter" idx="23"/>
          </p:nvPr>
        </p:nvSpPr>
        <p:spPr>
          <a:xfrm>
            <a:off x="3945469" y="3022673"/>
            <a:ext cx="3063243" cy="291351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Text Placeholder 4"/>
          <p:cNvSpPr/>
          <p:nvPr>
            <p:ph type="body" sz="quarter" idx="24"/>
          </p:nvPr>
        </p:nvSpPr>
        <p:spPr>
          <a:xfrm>
            <a:off x="7224155" y="2336873"/>
            <a:ext cx="3070027" cy="57626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172" name="Text Placeholder 3"/>
          <p:cNvSpPr/>
          <p:nvPr>
            <p:ph type="body" sz="quarter" idx="25"/>
          </p:nvPr>
        </p:nvSpPr>
        <p:spPr>
          <a:xfrm>
            <a:off x="7224155" y="3022673"/>
            <a:ext cx="3070027" cy="291351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Текст заголовка"/>
          <p:cNvSpPr txBox="1"/>
          <p:nvPr>
            <p:ph type="title"/>
          </p:nvPr>
        </p:nvSpPr>
        <p:spPr>
          <a:xfrm>
            <a:off x="680321" y="753228"/>
            <a:ext cx="9613862" cy="1080938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81" name="Уровень текста 1…"/>
          <p:cNvSpPr txBox="1"/>
          <p:nvPr>
            <p:ph type="body" sz="quarter" idx="1"/>
          </p:nvPr>
        </p:nvSpPr>
        <p:spPr>
          <a:xfrm>
            <a:off x="680318" y="4297503"/>
            <a:ext cx="3049705" cy="57626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82" name="Picture Placeholder 2"/>
          <p:cNvSpPr/>
          <p:nvPr>
            <p:ph type="pic" sz="quarter" idx="21"/>
          </p:nvPr>
        </p:nvSpPr>
        <p:spPr>
          <a:xfrm>
            <a:off x="680317" y="2336873"/>
            <a:ext cx="3049708" cy="1524002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83" name="Text Placeholder 3"/>
          <p:cNvSpPr/>
          <p:nvPr>
            <p:ph type="body" sz="quarter" idx="22"/>
          </p:nvPr>
        </p:nvSpPr>
        <p:spPr>
          <a:xfrm>
            <a:off x="680316" y="4873764"/>
            <a:ext cx="3049709" cy="106242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4" name="Text Placeholder 4"/>
          <p:cNvSpPr/>
          <p:nvPr>
            <p:ph type="body" sz="quarter" idx="23"/>
          </p:nvPr>
        </p:nvSpPr>
        <p:spPr>
          <a:xfrm>
            <a:off x="3945471" y="4297503"/>
            <a:ext cx="3063242" cy="57626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185" name="Picture Placeholder 2"/>
          <p:cNvSpPr/>
          <p:nvPr>
            <p:ph type="pic" sz="quarter" idx="24"/>
          </p:nvPr>
        </p:nvSpPr>
        <p:spPr>
          <a:xfrm>
            <a:off x="3945470" y="2336873"/>
            <a:ext cx="3063241" cy="1524002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86" name="Text Placeholder 3"/>
          <p:cNvSpPr/>
          <p:nvPr>
            <p:ph type="body" sz="quarter" idx="25"/>
          </p:nvPr>
        </p:nvSpPr>
        <p:spPr>
          <a:xfrm>
            <a:off x="3944115" y="4873764"/>
            <a:ext cx="3067300" cy="106242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7" name="Text Placeholder 4"/>
          <p:cNvSpPr/>
          <p:nvPr>
            <p:ph type="body" sz="quarter" idx="26"/>
          </p:nvPr>
        </p:nvSpPr>
        <p:spPr>
          <a:xfrm>
            <a:off x="7230677" y="4297503"/>
            <a:ext cx="3063508" cy="57626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188" name="Picture Placeholder 2"/>
          <p:cNvSpPr/>
          <p:nvPr>
            <p:ph type="pic" sz="quarter" idx="27"/>
          </p:nvPr>
        </p:nvSpPr>
        <p:spPr>
          <a:xfrm>
            <a:off x="7230677" y="2336873"/>
            <a:ext cx="3063507" cy="1524002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89" name="Text Placeholder 3"/>
          <p:cNvSpPr/>
          <p:nvPr>
            <p:ph type="body" sz="quarter" idx="28"/>
          </p:nvPr>
        </p:nvSpPr>
        <p:spPr>
          <a:xfrm>
            <a:off x="7230553" y="4873761"/>
            <a:ext cx="3067565" cy="106242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14" descr="Picture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1970240"/>
            <a:ext cx="10437812" cy="321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" name="Picture 15" descr="Picture 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85825" y="1971232"/>
            <a:ext cx="1602999" cy="14427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Rectangle 16"/>
          <p:cNvSpPr/>
          <p:nvPr/>
        </p:nvSpPr>
        <p:spPr>
          <a:xfrm>
            <a:off x="-2" y="609600"/>
            <a:ext cx="10437816" cy="1368198"/>
          </a:xfrm>
          <a:prstGeom prst="rect">
            <a:avLst/>
          </a:prstGeom>
          <a:solidFill>
            <a:srgbClr val="3B3B3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2F2F2"/>
                </a:solidFill>
              </a:defRPr>
            </a:pPr>
          </a:p>
        </p:txBody>
      </p:sp>
      <p:sp>
        <p:nvSpPr>
          <p:cNvPr id="32" name="Rectangle 17"/>
          <p:cNvSpPr/>
          <p:nvPr/>
        </p:nvSpPr>
        <p:spPr>
          <a:xfrm>
            <a:off x="10585825" y="609600"/>
            <a:ext cx="1602999" cy="136819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2F2F2"/>
                </a:solidFill>
              </a:defRPr>
            </a:pPr>
          </a:p>
        </p:txBody>
      </p:sp>
      <p:sp>
        <p:nvSpPr>
          <p:cNvPr id="33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4" name="Уровень текста 1…"/>
          <p:cNvSpPr txBox="1"/>
          <p:nvPr>
            <p:ph type="body" idx="1"/>
          </p:nvPr>
        </p:nvSpPr>
        <p:spPr>
          <a:xfrm>
            <a:off x="680321" y="2336873"/>
            <a:ext cx="9613863" cy="3599318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4086907"/>
            <a:ext cx="10437815" cy="321166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85822" y="4087900"/>
            <a:ext cx="1602999" cy="144272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Rectangle 8"/>
          <p:cNvSpPr/>
          <p:nvPr/>
        </p:nvSpPr>
        <p:spPr>
          <a:xfrm>
            <a:off x="-4" y="2726265"/>
            <a:ext cx="10437816" cy="1368200"/>
          </a:xfrm>
          <a:prstGeom prst="rect">
            <a:avLst/>
          </a:prstGeom>
          <a:solidFill>
            <a:srgbClr val="3B3B3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2F2F2"/>
                </a:solidFill>
              </a:defRPr>
            </a:pPr>
          </a:p>
        </p:txBody>
      </p:sp>
      <p:sp>
        <p:nvSpPr>
          <p:cNvPr id="45" name="Rectangle 9"/>
          <p:cNvSpPr/>
          <p:nvPr/>
        </p:nvSpPr>
        <p:spPr>
          <a:xfrm>
            <a:off x="10585825" y="2726265"/>
            <a:ext cx="1602999" cy="1368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2F2F2"/>
                </a:solidFill>
              </a:defRPr>
            </a:pPr>
          </a:p>
        </p:txBody>
      </p:sp>
      <p:sp>
        <p:nvSpPr>
          <p:cNvPr id="46" name="Текст заголовка"/>
          <p:cNvSpPr txBox="1"/>
          <p:nvPr>
            <p:ph type="title"/>
          </p:nvPr>
        </p:nvSpPr>
        <p:spPr>
          <a:xfrm>
            <a:off x="680321" y="2869894"/>
            <a:ext cx="9613862" cy="1090790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/>
            <a:r>
              <a:t>Текст заголовка</a:t>
            </a:r>
          </a:p>
        </p:txBody>
      </p:sp>
      <p:sp>
        <p:nvSpPr>
          <p:cNvPr id="47" name="Уровень текста 1…"/>
          <p:cNvSpPr txBox="1"/>
          <p:nvPr>
            <p:ph type="body" sz="quarter" idx="1"/>
          </p:nvPr>
        </p:nvSpPr>
        <p:spPr>
          <a:xfrm>
            <a:off x="680321" y="4232171"/>
            <a:ext cx="9613862" cy="1704019"/>
          </a:xfrm>
          <a:prstGeom prst="rect">
            <a:avLst/>
          </a:prstGeom>
        </p:spPr>
        <p:txBody>
          <a:bodyPr/>
          <a:lstStyle>
            <a:lvl1pPr marL="0" indent="0" algn="r">
              <a:buSzTx/>
              <a:buFontTx/>
              <a:buNone/>
              <a:defRPr sz="2000">
                <a:solidFill>
                  <a:srgbClr val="F5F5F5"/>
                </a:solidFill>
              </a:defRPr>
            </a:lvl1pPr>
            <a:lvl2pPr marL="0" indent="0" algn="r">
              <a:buSzTx/>
              <a:buFontTx/>
              <a:buNone/>
              <a:defRPr sz="2000">
                <a:solidFill>
                  <a:srgbClr val="F5F5F5"/>
                </a:solidFill>
              </a:defRPr>
            </a:lvl2pPr>
            <a:lvl3pPr marL="0" indent="0" algn="r">
              <a:buSzTx/>
              <a:buFontTx/>
              <a:buNone/>
              <a:defRPr sz="2000">
                <a:solidFill>
                  <a:srgbClr val="F5F5F5"/>
                </a:solidFill>
              </a:defRPr>
            </a:lvl3pPr>
            <a:lvl4pPr marL="0" indent="0" algn="r">
              <a:buSzTx/>
              <a:buFontTx/>
              <a:buNone/>
              <a:defRPr sz="2000">
                <a:solidFill>
                  <a:srgbClr val="F5F5F5"/>
                </a:solidFill>
              </a:defRPr>
            </a:lvl4pPr>
            <a:lvl5pPr marL="0" indent="0" algn="r">
              <a:buSzTx/>
              <a:buFontTx/>
              <a:buNone/>
              <a:defRPr sz="2000">
                <a:solidFill>
                  <a:srgbClr val="F5F5F5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8" name="Номер слайда"/>
          <p:cNvSpPr txBox="1"/>
          <p:nvPr>
            <p:ph type="sldNum" sz="quarter" idx="2"/>
          </p:nvPr>
        </p:nvSpPr>
        <p:spPr>
          <a:xfrm>
            <a:off x="10729455" y="3102870"/>
            <a:ext cx="583663" cy="6248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6" name="Уровень текста 1…"/>
          <p:cNvSpPr txBox="1"/>
          <p:nvPr>
            <p:ph type="body" sz="half" idx="1"/>
          </p:nvPr>
        </p:nvSpPr>
        <p:spPr>
          <a:xfrm>
            <a:off x="680320" y="2336873"/>
            <a:ext cx="4698359" cy="3599318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Текст заголовка"/>
          <p:cNvSpPr txBox="1"/>
          <p:nvPr>
            <p:ph type="title"/>
          </p:nvPr>
        </p:nvSpPr>
        <p:spPr>
          <a:xfrm>
            <a:off x="680318" y="753229"/>
            <a:ext cx="9613865" cy="1080939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5" name="Уровень текста 1…"/>
          <p:cNvSpPr txBox="1"/>
          <p:nvPr>
            <p:ph type="body" sz="quarter" idx="1"/>
          </p:nvPr>
        </p:nvSpPr>
        <p:spPr>
          <a:xfrm>
            <a:off x="906350" y="2336873"/>
            <a:ext cx="4472329" cy="69313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/>
            </a:lvl1pPr>
            <a:lvl2pPr marL="0" indent="0">
              <a:buSzTx/>
              <a:buFontTx/>
              <a:buNone/>
              <a:defRPr b="1"/>
            </a:lvl2pPr>
            <a:lvl3pPr marL="0" indent="0">
              <a:buSzTx/>
              <a:buFontTx/>
              <a:buNone/>
              <a:defRPr b="1"/>
            </a:lvl3pPr>
            <a:lvl4pPr marL="0" indent="0">
              <a:buSzTx/>
              <a:buFontTx/>
              <a:buNone/>
              <a:defRPr b="1"/>
            </a:lvl4pPr>
            <a:lvl5pPr marL="0" indent="0">
              <a:buSzTx/>
              <a:buFontTx/>
              <a:buNone/>
              <a:defRPr b="1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6" name="Text Placeholder 4"/>
          <p:cNvSpPr/>
          <p:nvPr>
            <p:ph type="body" sz="quarter" idx="21"/>
          </p:nvPr>
        </p:nvSpPr>
        <p:spPr>
          <a:xfrm>
            <a:off x="5820154" y="2336873"/>
            <a:ext cx="4474029" cy="692078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6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7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85825" y="1971232"/>
            <a:ext cx="1602999" cy="144272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Rectangle 5"/>
          <p:cNvSpPr/>
          <p:nvPr/>
        </p:nvSpPr>
        <p:spPr>
          <a:xfrm>
            <a:off x="10585825" y="609600"/>
            <a:ext cx="1602999" cy="136819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2F2F2"/>
                </a:solidFill>
              </a:defRPr>
            </a:pPr>
          </a:p>
        </p:txBody>
      </p:sp>
      <p:sp>
        <p:nvSpPr>
          <p:cNvPr id="8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Текст заголовка"/>
          <p:cNvSpPr txBox="1"/>
          <p:nvPr>
            <p:ph type="title"/>
          </p:nvPr>
        </p:nvSpPr>
        <p:spPr>
          <a:xfrm>
            <a:off x="680321" y="753226"/>
            <a:ext cx="9613859" cy="1080942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92" name="Уровень текста 1…"/>
          <p:cNvSpPr txBox="1"/>
          <p:nvPr>
            <p:ph type="body" sz="half" idx="1"/>
          </p:nvPr>
        </p:nvSpPr>
        <p:spPr>
          <a:xfrm>
            <a:off x="4685846" y="2336873"/>
            <a:ext cx="5608338" cy="3599313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3" name="Text Placeholder 3"/>
          <p:cNvSpPr/>
          <p:nvPr>
            <p:ph type="body" sz="quarter" idx="21"/>
          </p:nvPr>
        </p:nvSpPr>
        <p:spPr>
          <a:xfrm>
            <a:off x="680322" y="2336872"/>
            <a:ext cx="3790078" cy="3599319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9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Текст заголовка"/>
          <p:cNvSpPr txBox="1"/>
          <p:nvPr>
            <p:ph type="title"/>
          </p:nvPr>
        </p:nvSpPr>
        <p:spPr>
          <a:xfrm>
            <a:off x="680323" y="753228"/>
            <a:ext cx="9613859" cy="1080938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02" name="Picture Placeholder 2"/>
          <p:cNvSpPr/>
          <p:nvPr>
            <p:ph type="pic" sz="half" idx="21"/>
          </p:nvPr>
        </p:nvSpPr>
        <p:spPr>
          <a:xfrm>
            <a:off x="4868333" y="2336874"/>
            <a:ext cx="5425850" cy="3599313"/>
          </a:xfrm>
          <a:prstGeom prst="rect">
            <a:avLst/>
          </a:prstGeom>
          <a:effectLst>
            <a:outerShdw sx="100000" sy="100000" kx="0" ky="0" algn="b" rotWithShape="0" blurRad="76200" dist="63500" dir="5040000">
              <a:srgbClr val="000000">
                <a:alpha val="41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Уровень текста 1…"/>
          <p:cNvSpPr txBox="1"/>
          <p:nvPr>
            <p:ph type="body" sz="quarter" idx="1"/>
          </p:nvPr>
        </p:nvSpPr>
        <p:spPr>
          <a:xfrm>
            <a:off x="680323" y="2336873"/>
            <a:ext cx="3876257" cy="3599317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FFFFFF"/>
            </a:gs>
            <a:gs pos="50000">
              <a:srgbClr val="FFFFFF"/>
            </a:gs>
            <a:gs pos="100000">
              <a:srgbClr val="9D9D9D"/>
            </a:gs>
          </a:gsLst>
          <a:lin ang="252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1970240"/>
            <a:ext cx="10437812" cy="321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85825" y="1971232"/>
            <a:ext cx="1602999" cy="14427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Rectangle 7"/>
          <p:cNvSpPr/>
          <p:nvPr/>
        </p:nvSpPr>
        <p:spPr>
          <a:xfrm>
            <a:off x="-2" y="609600"/>
            <a:ext cx="10437816" cy="1368198"/>
          </a:xfrm>
          <a:prstGeom prst="rect">
            <a:avLst/>
          </a:prstGeom>
          <a:solidFill>
            <a:srgbClr val="3B3B3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2F2F2"/>
                </a:solidFill>
              </a:defRPr>
            </a:pPr>
          </a:p>
        </p:txBody>
      </p:sp>
      <p:sp>
        <p:nvSpPr>
          <p:cNvPr id="5" name="Rectangle 8"/>
          <p:cNvSpPr/>
          <p:nvPr/>
        </p:nvSpPr>
        <p:spPr>
          <a:xfrm>
            <a:off x="10585825" y="609600"/>
            <a:ext cx="1602999" cy="136819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2F2F2"/>
                </a:solidFill>
              </a:defRPr>
            </a:pPr>
          </a:p>
        </p:txBody>
      </p:sp>
      <p:sp>
        <p:nvSpPr>
          <p:cNvPr id="6" name="Текст заголовка"/>
          <p:cNvSpPr txBox="1"/>
          <p:nvPr>
            <p:ph type="title"/>
          </p:nvPr>
        </p:nvSpPr>
        <p:spPr>
          <a:xfrm>
            <a:off x="680321" y="753228"/>
            <a:ext cx="9613863" cy="1080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7" name="Уровень текста 1…"/>
          <p:cNvSpPr txBox="1"/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" name="Номер слайда"/>
          <p:cNvSpPr txBox="1"/>
          <p:nvPr>
            <p:ph type="sldNum" sz="quarter" idx="2"/>
          </p:nvPr>
        </p:nvSpPr>
        <p:spPr>
          <a:xfrm>
            <a:off x="10729455" y="986202"/>
            <a:ext cx="583663" cy="6248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>
              <a:defRPr sz="3600">
                <a:solidFill>
                  <a:srgbClr val="F5F5F5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2F2F2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2F2F2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2F2F2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2F2F2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2F2F2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2F2F2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2F2F2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2F2F2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2F2F2"/>
          </a:solidFill>
          <a:uFillTx/>
          <a:latin typeface="+mn-lt"/>
          <a:ea typeface="+mn-ea"/>
          <a:cs typeface="+mn-cs"/>
          <a:sym typeface="Trebuchet MS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F2F2F2"/>
          </a:solidFill>
          <a:uFillTx/>
          <a:latin typeface="+mn-lt"/>
          <a:ea typeface="+mn-ea"/>
          <a:cs typeface="+mn-cs"/>
          <a:sym typeface="Trebuchet MS"/>
        </a:defRPr>
      </a:lvl1pPr>
      <a:lvl2pPr marL="731519" marR="0" indent="-27431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F2F2F2"/>
          </a:solidFill>
          <a:uFillTx/>
          <a:latin typeface="+mn-lt"/>
          <a:ea typeface="+mn-ea"/>
          <a:cs typeface="+mn-cs"/>
          <a:sym typeface="Trebuchet MS"/>
        </a:defRPr>
      </a:lvl2pPr>
      <a:lvl3pPr marL="1219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F2F2F2"/>
          </a:solidFill>
          <a:uFillTx/>
          <a:latin typeface="+mn-lt"/>
          <a:ea typeface="+mn-ea"/>
          <a:cs typeface="+mn-cs"/>
          <a:sym typeface="Trebuchet MS"/>
        </a:defRPr>
      </a:lvl3pPr>
      <a:lvl4pPr marL="17145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F2F2F2"/>
          </a:solidFill>
          <a:uFillTx/>
          <a:latin typeface="+mn-lt"/>
          <a:ea typeface="+mn-ea"/>
          <a:cs typeface="+mn-cs"/>
          <a:sym typeface="Trebuchet MS"/>
        </a:defRPr>
      </a:lvl4pPr>
      <a:lvl5pPr marL="21717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F2F2F2"/>
          </a:solidFill>
          <a:uFillTx/>
          <a:latin typeface="+mn-lt"/>
          <a:ea typeface="+mn-ea"/>
          <a:cs typeface="+mn-cs"/>
          <a:sym typeface="Trebuchet MS"/>
        </a:defRPr>
      </a:lvl5pPr>
      <a:lvl6pPr marL="2677884" marR="0" indent="-391884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F2F2F2"/>
          </a:solidFill>
          <a:uFillTx/>
          <a:latin typeface="+mn-lt"/>
          <a:ea typeface="+mn-ea"/>
          <a:cs typeface="+mn-cs"/>
          <a:sym typeface="Trebuchet MS"/>
        </a:defRPr>
      </a:lvl6pPr>
      <a:lvl7pPr marL="3135084" marR="0" indent="-391884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F2F2F2"/>
          </a:solidFill>
          <a:uFillTx/>
          <a:latin typeface="+mn-lt"/>
          <a:ea typeface="+mn-ea"/>
          <a:cs typeface="+mn-cs"/>
          <a:sym typeface="Trebuchet MS"/>
        </a:defRPr>
      </a:lvl7pPr>
      <a:lvl8pPr marL="3592284" marR="0" indent="-391884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F2F2F2"/>
          </a:solidFill>
          <a:uFillTx/>
          <a:latin typeface="+mn-lt"/>
          <a:ea typeface="+mn-ea"/>
          <a:cs typeface="+mn-cs"/>
          <a:sym typeface="Trebuchet MS"/>
        </a:defRPr>
      </a:lvl8pPr>
      <a:lvl9pPr marL="4049484" marR="0" indent="-391884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F2F2F2"/>
          </a:solidFill>
          <a:uFillTx/>
          <a:latin typeface="+mn-lt"/>
          <a:ea typeface="+mn-ea"/>
          <a:cs typeface="+mn-cs"/>
          <a:sym typeface="Trebuchet MS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Nadpis 1"/>
          <p:cNvSpPr txBox="1"/>
          <p:nvPr>
            <p:ph type="title"/>
          </p:nvPr>
        </p:nvSpPr>
        <p:spPr>
          <a:xfrm>
            <a:off x="680321" y="753228"/>
            <a:ext cx="9613863" cy="1080939"/>
          </a:xfrm>
          <a:prstGeom prst="rect">
            <a:avLst/>
          </a:prstGeom>
        </p:spPr>
        <p:txBody>
          <a:bodyPr/>
          <a:lstStyle/>
          <a:p>
            <a:pPr/>
            <a:r>
              <a:t>Sprint 1</a:t>
            </a:r>
          </a:p>
        </p:txBody>
      </p:sp>
      <p:sp>
        <p:nvSpPr>
          <p:cNvPr id="200" name="Podnadpis 2"/>
          <p:cNvSpPr txBox="1"/>
          <p:nvPr>
            <p:ph type="body" idx="1"/>
          </p:nvPr>
        </p:nvSpPr>
        <p:spPr>
          <a:xfrm>
            <a:off x="680321" y="2336872"/>
            <a:ext cx="9613863" cy="3599319"/>
          </a:xfrm>
          <a:prstGeom prst="rect">
            <a:avLst/>
          </a:prstGeom>
        </p:spPr>
        <p:txBody>
          <a:bodyPr/>
          <a:lstStyle/>
          <a:p>
            <a:pPr marL="266700" indent="-266700">
              <a:defRPr b="1" sz="2800">
                <a:solidFill>
                  <a:srgbClr val="181818"/>
                </a:solidFill>
              </a:defRPr>
            </a:pPr>
            <a:r>
              <a:t>Řízení softwarových projektů</a:t>
            </a:r>
          </a:p>
          <a:p>
            <a:pPr marL="266700" indent="-266700">
              <a:defRPr b="1" sz="2800">
                <a:solidFill>
                  <a:srgbClr val="181818"/>
                </a:solidFill>
              </a:defRPr>
            </a:pPr>
            <a:r>
              <a:t>Pied Piper</a:t>
            </a:r>
          </a:p>
          <a:p>
            <a:pPr marL="266700" indent="-266700">
              <a:defRPr sz="2800">
                <a:solidFill>
                  <a:srgbClr val="181818"/>
                </a:solidFill>
              </a:defRPr>
            </a:pPr>
            <a:r>
              <a:t>Oleh Strokan, Alisher Iskakov, Emil Alimbekov, Nikita Silko, Yehor Hoda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Nadpis 1"/>
          <p:cNvSpPr txBox="1"/>
          <p:nvPr>
            <p:ph type="title"/>
          </p:nvPr>
        </p:nvSpPr>
        <p:spPr>
          <a:xfrm>
            <a:off x="656624" y="753229"/>
            <a:ext cx="9613863" cy="1080939"/>
          </a:xfrm>
          <a:prstGeom prst="rect">
            <a:avLst/>
          </a:prstGeom>
        </p:spPr>
        <p:txBody>
          <a:bodyPr/>
          <a:lstStyle/>
          <a:p>
            <a:pPr/>
            <a:r>
              <a:t>Hotova funkcionalita</a:t>
            </a:r>
          </a:p>
        </p:txBody>
      </p:sp>
      <p:sp>
        <p:nvSpPr>
          <p:cNvPr id="230" name="Nadpis 1"/>
          <p:cNvSpPr txBox="1"/>
          <p:nvPr/>
        </p:nvSpPr>
        <p:spPr>
          <a:xfrm>
            <a:off x="526291" y="2532832"/>
            <a:ext cx="2501261" cy="711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defTabSz="713231">
              <a:lnSpc>
                <a:spcPct val="90000"/>
              </a:lnSpc>
              <a:defRPr sz="2807">
                <a:solidFill>
                  <a:srgbClr val="000000"/>
                </a:solidFill>
              </a:defRPr>
            </a:lvl1pPr>
          </a:lstStyle>
          <a:p>
            <a:pPr/>
            <a:r>
              <a:t>Šablona profilu</a:t>
            </a:r>
          </a:p>
        </p:txBody>
      </p:sp>
      <p:pic>
        <p:nvPicPr>
          <p:cNvPr id="231" name="Снимок экрана 2021-11-18 в 09.56.09.png" descr="Снимок экрана 2021-11-18 в 09.56.0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9086" y="3242084"/>
            <a:ext cx="2946401" cy="2362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Снимок экрана 2021-11-18 в 09.56.39.png" descr="Снимок экрана 2021-11-18 в 09.56.3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69485" y="2600355"/>
            <a:ext cx="6454436" cy="3408523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Nadpis 1"/>
          <p:cNvSpPr txBox="1"/>
          <p:nvPr/>
        </p:nvSpPr>
        <p:spPr>
          <a:xfrm>
            <a:off x="3650935" y="2532832"/>
            <a:ext cx="1870526" cy="711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defTabSz="914400">
              <a:lnSpc>
                <a:spcPct val="90000"/>
              </a:lnSpc>
              <a:defRPr sz="3000">
                <a:solidFill>
                  <a:srgbClr val="000000"/>
                </a:solidFill>
              </a:defRPr>
            </a:lvl1pPr>
          </a:lstStyle>
          <a:p>
            <a:pPr/>
            <a:r>
              <a:t>Redaktor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Zástupný obsah 2"/>
          <p:cNvSpPr txBox="1"/>
          <p:nvPr>
            <p:ph type="body" sz="half" idx="1"/>
          </p:nvPr>
        </p:nvSpPr>
        <p:spPr>
          <a:xfrm>
            <a:off x="680320" y="3428998"/>
            <a:ext cx="9613863" cy="250719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3600">
                <a:solidFill>
                  <a:srgbClr val="181818"/>
                </a:solidFill>
              </a:defRPr>
            </a:lvl1pPr>
          </a:lstStyle>
          <a:p>
            <a:pPr/>
            <a:r>
              <a:t>DĚKUJEME ZA POZORNOST!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Nadpis 1"/>
          <p:cNvSpPr txBox="1"/>
          <p:nvPr>
            <p:ph type="title"/>
          </p:nvPr>
        </p:nvSpPr>
        <p:spPr>
          <a:xfrm>
            <a:off x="680320" y="753228"/>
            <a:ext cx="9613863" cy="1080939"/>
          </a:xfrm>
          <a:prstGeom prst="rect">
            <a:avLst/>
          </a:prstGeom>
        </p:spPr>
        <p:txBody>
          <a:bodyPr/>
          <a:lstStyle/>
          <a:p>
            <a:pPr/>
            <a:r>
              <a:t>Role</a:t>
            </a:r>
          </a:p>
        </p:txBody>
      </p:sp>
      <p:sp>
        <p:nvSpPr>
          <p:cNvPr id="203" name="Zástupný obsah 2"/>
          <p:cNvSpPr txBox="1"/>
          <p:nvPr>
            <p:ph type="body" idx="1"/>
          </p:nvPr>
        </p:nvSpPr>
        <p:spPr>
          <a:xfrm>
            <a:off x="680320" y="2336872"/>
            <a:ext cx="9613863" cy="359931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solidFill>
                  <a:srgbClr val="181818"/>
                </a:solidFill>
              </a:defRPr>
            </a:pPr>
            <a:r>
              <a:t>Role:</a:t>
            </a:r>
          </a:p>
          <a:p>
            <a:pPr>
              <a:defRPr>
                <a:solidFill>
                  <a:srgbClr val="181818"/>
                </a:solidFill>
              </a:defRPr>
            </a:pPr>
            <a:r>
              <a:t>Scrum master – Emil Alimbekov</a:t>
            </a:r>
          </a:p>
          <a:p>
            <a:pPr>
              <a:defRPr>
                <a:solidFill>
                  <a:srgbClr val="181818"/>
                </a:solidFill>
              </a:defRPr>
            </a:pPr>
            <a:r>
              <a:t>Product owner – Nikita Silko</a:t>
            </a:r>
          </a:p>
          <a:p>
            <a:pPr>
              <a:defRPr>
                <a:solidFill>
                  <a:srgbClr val="181818"/>
                </a:solidFill>
              </a:defRPr>
            </a:pPr>
            <a:r>
              <a:t>Team member – Alisher Iskakov</a:t>
            </a:r>
          </a:p>
          <a:p>
            <a:pPr>
              <a:defRPr>
                <a:solidFill>
                  <a:srgbClr val="181818"/>
                </a:solidFill>
              </a:defRPr>
            </a:pPr>
            <a:r>
              <a:t>Team member – Yehor Ho</a:t>
            </a:r>
            <a:r>
              <a:t>d</a:t>
            </a:r>
            <a:r>
              <a:t>a</a:t>
            </a:r>
          </a:p>
          <a:p>
            <a:pPr>
              <a:defRPr>
                <a:solidFill>
                  <a:srgbClr val="181818"/>
                </a:solidFill>
              </a:defRPr>
            </a:pPr>
            <a:r>
              <a:t>Team member – Oleh Strokan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Nadpis 1"/>
          <p:cNvSpPr txBox="1"/>
          <p:nvPr>
            <p:ph type="title"/>
          </p:nvPr>
        </p:nvSpPr>
        <p:spPr>
          <a:xfrm>
            <a:off x="680320" y="753228"/>
            <a:ext cx="9613863" cy="1080939"/>
          </a:xfrm>
          <a:prstGeom prst="rect">
            <a:avLst/>
          </a:prstGeom>
        </p:spPr>
        <p:txBody>
          <a:bodyPr/>
          <a:lstStyle/>
          <a:p>
            <a:pPr/>
            <a:r>
              <a:t>Odkazy</a:t>
            </a:r>
          </a:p>
        </p:txBody>
      </p:sp>
      <p:sp>
        <p:nvSpPr>
          <p:cNvPr id="206" name="Zástupný obsah 2"/>
          <p:cNvSpPr txBox="1"/>
          <p:nvPr>
            <p:ph type="body" idx="1"/>
          </p:nvPr>
        </p:nvSpPr>
        <p:spPr>
          <a:xfrm>
            <a:off x="680320" y="2336872"/>
            <a:ext cx="9613863" cy="3599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81818"/>
                </a:solidFill>
              </a:defRPr>
            </a:lvl1pPr>
          </a:lstStyle>
          <a:p>
            <a:pPr/>
            <a:r>
              <a:t>GitHub - https://github.com/OlegStrokan/vspj-project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Nadpis 1"/>
          <p:cNvSpPr txBox="1"/>
          <p:nvPr>
            <p:ph type="title"/>
          </p:nvPr>
        </p:nvSpPr>
        <p:spPr>
          <a:xfrm>
            <a:off x="680320" y="753228"/>
            <a:ext cx="9613863" cy="1080939"/>
          </a:xfrm>
          <a:prstGeom prst="rect">
            <a:avLst/>
          </a:prstGeom>
        </p:spPr>
        <p:txBody>
          <a:bodyPr/>
          <a:lstStyle/>
          <a:p>
            <a:pPr/>
            <a:r>
              <a:t>DoR – Definition of Ready</a:t>
            </a:r>
          </a:p>
        </p:txBody>
      </p:sp>
      <p:sp>
        <p:nvSpPr>
          <p:cNvPr id="209" name="Zástupný obsah 2"/>
          <p:cNvSpPr txBox="1"/>
          <p:nvPr>
            <p:ph type="body" idx="1"/>
          </p:nvPr>
        </p:nvSpPr>
        <p:spPr>
          <a:xfrm>
            <a:off x="680320" y="2336872"/>
            <a:ext cx="9613863" cy="3599319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181818"/>
                </a:solidFill>
              </a:defRPr>
            </a:pPr>
            <a:r>
              <a:t>Pochopit úkol</a:t>
            </a:r>
          </a:p>
          <a:p>
            <a:pPr>
              <a:defRPr>
                <a:solidFill>
                  <a:srgbClr val="181818"/>
                </a:solidFill>
              </a:defRPr>
            </a:pPr>
            <a:r>
              <a:t>Přiřadit a koordinovat role s týmem</a:t>
            </a:r>
          </a:p>
          <a:p>
            <a:pPr>
              <a:defRPr>
                <a:solidFill>
                  <a:srgbClr val="181818"/>
                </a:solidFill>
              </a:defRPr>
            </a:pPr>
            <a:r>
              <a:t>Zvolit vhodnou technologii pro řešení</a:t>
            </a:r>
          </a:p>
          <a:p>
            <a:pPr>
              <a:defRPr>
                <a:solidFill>
                  <a:srgbClr val="181818"/>
                </a:solidFill>
              </a:defRPr>
            </a:pPr>
            <a:r>
              <a:t>Odhad časového úsilí</a:t>
            </a:r>
          </a:p>
          <a:p>
            <a:pPr>
              <a:defRPr>
                <a:solidFill>
                  <a:srgbClr val="181818"/>
                </a:solidFill>
              </a:defRPr>
            </a:pPr>
            <a:r>
              <a:t>Musí být akceptační kritéria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Nadpis 1"/>
          <p:cNvSpPr txBox="1"/>
          <p:nvPr>
            <p:ph type="title"/>
          </p:nvPr>
        </p:nvSpPr>
        <p:spPr>
          <a:xfrm>
            <a:off x="411976" y="753228"/>
            <a:ext cx="9613863" cy="1080939"/>
          </a:xfrm>
          <a:prstGeom prst="rect">
            <a:avLst/>
          </a:prstGeom>
        </p:spPr>
        <p:txBody>
          <a:bodyPr/>
          <a:lstStyle/>
          <a:p>
            <a:pPr/>
            <a:r>
              <a:t>DoD – Definition of Done</a:t>
            </a:r>
          </a:p>
        </p:txBody>
      </p:sp>
      <p:sp>
        <p:nvSpPr>
          <p:cNvPr id="212" name="Zástupný obsah 2"/>
          <p:cNvSpPr txBox="1"/>
          <p:nvPr>
            <p:ph type="body" idx="1"/>
          </p:nvPr>
        </p:nvSpPr>
        <p:spPr>
          <a:xfrm>
            <a:off x="680320" y="2336872"/>
            <a:ext cx="9613863" cy="3599319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181818"/>
                </a:solidFill>
              </a:defRPr>
            </a:pPr>
            <a:r>
              <a:t>Login/logout pro všech uživatelských role.</a:t>
            </a:r>
          </a:p>
          <a:p>
            <a:pPr>
              <a:defRPr>
                <a:solidFill>
                  <a:srgbClr val="181818"/>
                </a:solidFill>
              </a:defRPr>
            </a:pPr>
            <a:r>
              <a:t>Profil Admina a redaktora </a:t>
            </a:r>
          </a:p>
          <a:p>
            <a:pPr>
              <a:defRPr>
                <a:solidFill>
                  <a:srgbClr val="181818"/>
                </a:solidFill>
              </a:defRPr>
            </a:pPr>
            <a:r>
              <a:t>Kód je zdokumentován</a:t>
            </a:r>
          </a:p>
          <a:p>
            <a:pPr>
              <a:defRPr>
                <a:solidFill>
                  <a:srgbClr val="181818"/>
                </a:solidFill>
              </a:defRPr>
            </a:pPr>
            <a:r>
              <a:t>Provedené a úspěšné testy</a:t>
            </a:r>
          </a:p>
          <a:p>
            <a:pPr>
              <a:defRPr>
                <a:solidFill>
                  <a:srgbClr val="181818"/>
                </a:solidFill>
              </a:defRPr>
            </a:pPr>
            <a:r>
              <a:t>Ukázáno produkt owneru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Nadpis 1"/>
          <p:cNvSpPr txBox="1"/>
          <p:nvPr>
            <p:ph type="title"/>
          </p:nvPr>
        </p:nvSpPr>
        <p:spPr>
          <a:xfrm>
            <a:off x="149202" y="728213"/>
            <a:ext cx="10175631" cy="1111844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Business model</a:t>
            </a:r>
          </a:p>
        </p:txBody>
      </p:sp>
      <p:pic>
        <p:nvPicPr>
          <p:cNvPr id="215" name="business model canvas.png" descr="business model canva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5020" y="2098131"/>
            <a:ext cx="7761961" cy="46773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Nadpis 1"/>
          <p:cNvSpPr txBox="1"/>
          <p:nvPr>
            <p:ph type="title"/>
          </p:nvPr>
        </p:nvSpPr>
        <p:spPr>
          <a:xfrm>
            <a:off x="680320" y="753228"/>
            <a:ext cx="9613863" cy="1080939"/>
          </a:xfrm>
          <a:prstGeom prst="rect">
            <a:avLst/>
          </a:prstGeom>
        </p:spPr>
        <p:txBody>
          <a:bodyPr/>
          <a:lstStyle/>
          <a:p>
            <a:pPr/>
            <a:r>
              <a:t>GitHub</a:t>
            </a:r>
          </a:p>
        </p:txBody>
      </p:sp>
      <p:pic>
        <p:nvPicPr>
          <p:cNvPr id="218" name="Снимок экрана 2021-11-14 в 21.37.05.png" descr="Снимок экрана 2021-11-14 в 21.37.0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5922" y="2090713"/>
            <a:ext cx="11100156" cy="44799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Nadpis 1"/>
          <p:cNvSpPr txBox="1"/>
          <p:nvPr>
            <p:ph type="title"/>
          </p:nvPr>
        </p:nvSpPr>
        <p:spPr>
          <a:xfrm>
            <a:off x="656624" y="753229"/>
            <a:ext cx="9613863" cy="1080939"/>
          </a:xfrm>
          <a:prstGeom prst="rect">
            <a:avLst/>
          </a:prstGeom>
        </p:spPr>
        <p:txBody>
          <a:bodyPr/>
          <a:lstStyle/>
          <a:p>
            <a:pPr/>
            <a:r>
              <a:t>SCRUM</a:t>
            </a:r>
          </a:p>
        </p:txBody>
      </p:sp>
      <p:pic>
        <p:nvPicPr>
          <p:cNvPr id="221" name="Снимок экрана 2021-11-14 в 21.36.06.png" descr="Снимок экрана 2021-11-14 в 21.36.0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0831" y="2113383"/>
            <a:ext cx="8050337" cy="45538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Nadpis 1"/>
          <p:cNvSpPr txBox="1"/>
          <p:nvPr>
            <p:ph type="title"/>
          </p:nvPr>
        </p:nvSpPr>
        <p:spPr>
          <a:xfrm>
            <a:off x="656624" y="753229"/>
            <a:ext cx="9613863" cy="1080939"/>
          </a:xfrm>
          <a:prstGeom prst="rect">
            <a:avLst/>
          </a:prstGeom>
        </p:spPr>
        <p:txBody>
          <a:bodyPr/>
          <a:lstStyle/>
          <a:p>
            <a:pPr/>
            <a:r>
              <a:t>Hotova funkcionalita</a:t>
            </a:r>
          </a:p>
        </p:txBody>
      </p:sp>
      <p:pic>
        <p:nvPicPr>
          <p:cNvPr id="224" name="Снимок экрана 2021-11-18 в 09.53.53.png" descr="Снимок экрана 2021-11-18 в 09.53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7284" y="2207876"/>
            <a:ext cx="3358114" cy="2449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Снимок экрана 2021-11-18 в 09.54.37.png" descr="Снимок экрана 2021-11-18 в 09.54.3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95635" y="2196098"/>
            <a:ext cx="2956218" cy="4406880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Nadpis 1"/>
          <p:cNvSpPr txBox="1"/>
          <p:nvPr/>
        </p:nvSpPr>
        <p:spPr>
          <a:xfrm>
            <a:off x="775107" y="2200352"/>
            <a:ext cx="1240333" cy="711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defTabSz="777240">
              <a:lnSpc>
                <a:spcPct val="90000"/>
              </a:lnSpc>
              <a:defRPr sz="3060">
                <a:solidFill>
                  <a:srgbClr val="000000"/>
                </a:solidFill>
              </a:defRPr>
            </a:lvl1pPr>
          </a:lstStyle>
          <a:p>
            <a:pPr/>
            <a:r>
              <a:t>Sign in</a:t>
            </a:r>
          </a:p>
        </p:txBody>
      </p:sp>
      <p:sp>
        <p:nvSpPr>
          <p:cNvPr id="227" name="Nadpis 1"/>
          <p:cNvSpPr txBox="1"/>
          <p:nvPr/>
        </p:nvSpPr>
        <p:spPr>
          <a:xfrm>
            <a:off x="5996918" y="2174224"/>
            <a:ext cx="1240333" cy="711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defTabSz="713231">
              <a:lnSpc>
                <a:spcPct val="90000"/>
              </a:lnSpc>
              <a:defRPr sz="2807">
                <a:solidFill>
                  <a:srgbClr val="000000"/>
                </a:solidFill>
              </a:defRPr>
            </a:lvl1pPr>
          </a:lstStyle>
          <a:p>
            <a:pPr/>
            <a:r>
              <a:t>Sign up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erlín">
  <a:themeElements>
    <a:clrScheme name="Berlín">
      <a:dk1>
        <a:srgbClr val="181818"/>
      </a:dk1>
      <a:lt1>
        <a:srgbClr val="FFFFFF"/>
      </a:lt1>
      <a:dk2>
        <a:srgbClr val="A7A7A7"/>
      </a:dk2>
      <a:lt2>
        <a:srgbClr val="535353"/>
      </a:lt2>
      <a:accent1>
        <a:srgbClr val="EB0F0F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0000FF"/>
      </a:hlink>
      <a:folHlink>
        <a:srgbClr val="FF00FF"/>
      </a:folHlink>
    </a:clrScheme>
    <a:fontScheme name="Berlín">
      <a:majorFont>
        <a:latin typeface="Helvetica"/>
        <a:ea typeface="Helvetica"/>
        <a:cs typeface="Helvetica"/>
      </a:majorFont>
      <a:minorFont>
        <a:latin typeface="Trebuchet MS"/>
        <a:ea typeface="Trebuchet MS"/>
        <a:cs typeface="Trebuchet MS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181818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181818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erlín">
  <a:themeElements>
    <a:clrScheme name="Berlín">
      <a:dk1>
        <a:srgbClr val="000000"/>
      </a:dk1>
      <a:lt1>
        <a:srgbClr val="F2F2F2"/>
      </a:lt1>
      <a:dk2>
        <a:srgbClr val="A7A7A7"/>
      </a:dk2>
      <a:lt2>
        <a:srgbClr val="535353"/>
      </a:lt2>
      <a:accent1>
        <a:srgbClr val="EB0F0F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0000FF"/>
      </a:hlink>
      <a:folHlink>
        <a:srgbClr val="FF00FF"/>
      </a:folHlink>
    </a:clrScheme>
    <a:fontScheme name="Berlín">
      <a:majorFont>
        <a:latin typeface="Helvetica"/>
        <a:ea typeface="Helvetica"/>
        <a:cs typeface="Helvetica"/>
      </a:majorFont>
      <a:minorFont>
        <a:latin typeface="Trebuchet MS"/>
        <a:ea typeface="Trebuchet MS"/>
        <a:cs typeface="Trebuchet MS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181818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181818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