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332" r:id="rId3"/>
    <p:sldId id="331" r:id="rId4"/>
    <p:sldId id="360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8" r:id="rId13"/>
    <p:sldId id="374" r:id="rId14"/>
    <p:sldId id="376" r:id="rId15"/>
    <p:sldId id="375" r:id="rId16"/>
    <p:sldId id="377" r:id="rId17"/>
    <p:sldId id="3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0033CC"/>
    <a:srgbClr val="243C80"/>
    <a:srgbClr val="204898"/>
    <a:srgbClr val="2034AC"/>
    <a:srgbClr val="234187"/>
    <a:srgbClr val="333399"/>
    <a:srgbClr val="3333CC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4660"/>
  </p:normalViewPr>
  <p:slideViewPr>
    <p:cSldViewPr>
      <p:cViewPr>
        <p:scale>
          <a:sx n="70" d="100"/>
          <a:sy n="70" d="100"/>
        </p:scale>
        <p:origin x="-2802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4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13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14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15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16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5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6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7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8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9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10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11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12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447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23418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82000" y="6567815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CADB93C-26F7-45C0-A972-A9E281C99669}" type="slidenum">
              <a:rPr lang="en-US" sz="1000" b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‹№›</a:t>
            </a:fld>
            <a:endParaRPr lang="en-US" sz="1000" b="0" dirty="0">
              <a:solidFill>
                <a:schemeClr val="tx2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524625"/>
            <a:ext cx="7391400" cy="321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Corporate Presentation for Sample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234187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82000" y="6567815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CADB93C-26F7-45C0-A972-A9E281C99669}" type="slidenum">
              <a:rPr lang="en-US" sz="1000" b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‹№›</a:t>
            </a:fld>
            <a:endParaRPr lang="en-US" sz="1000" b="0" dirty="0">
              <a:solidFill>
                <a:schemeClr val="tx2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524625"/>
            <a:ext cx="7391400" cy="321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Corporate Presentation for Sample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9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243C80"/>
            </a:gs>
            <a:gs pos="91000">
              <a:srgbClr val="20489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0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no line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 (no line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7620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32004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5" r:id="rId3"/>
    <p:sldLayoutId id="2147483650" r:id="rId4"/>
    <p:sldLayoutId id="2147483674" r:id="rId5"/>
    <p:sldLayoutId id="2147483661" r:id="rId6"/>
    <p:sldLayoutId id="2147483660" r:id="rId7"/>
    <p:sldLayoutId id="2147483657" r:id="rId8"/>
    <p:sldLayoutId id="2147483678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32469A"/>
        </a:buClr>
        <a:buFont typeface="Calibri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Font typeface="Calibri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4419600"/>
          </a:xfrm>
        </p:spPr>
        <p:txBody>
          <a:bodyPr>
            <a:normAutofit/>
          </a:bodyPr>
          <a:lstStyle/>
          <a:p>
            <a:r>
              <a:rPr lang="en-US" sz="6600" kern="0" dirty="0" smtClean="0"/>
              <a:t>FIRST DEMO: </a:t>
            </a:r>
            <a:r>
              <a:rPr lang="uk-UA" sz="6600" kern="0" dirty="0" smtClean="0"/>
              <a:t/>
            </a:r>
            <a:br>
              <a:rPr lang="uk-UA" sz="6600" kern="0" dirty="0" smtClean="0"/>
            </a:br>
            <a:r>
              <a:rPr lang="en-US" kern="0" dirty="0" smtClean="0"/>
              <a:t>IF-056 Java</a:t>
            </a:r>
            <a:br>
              <a:rPr lang="en-US" kern="0" dirty="0" smtClean="0"/>
            </a:br>
            <a:r>
              <a:rPr lang="en-US" kern="0" dirty="0"/>
              <a:t/>
            </a:r>
            <a:br>
              <a:rPr lang="en-US" kern="0" dirty="0"/>
            </a:b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sz="2400" kern="0" dirty="0" smtClean="0"/>
              <a:t/>
            </a:r>
            <a:br>
              <a:rPr lang="en-US" sz="2400" kern="0" dirty="0" smtClean="0"/>
            </a:b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24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Copyright </a:t>
            </a:r>
            <a:r>
              <a:rPr lang="uk-UA" sz="1600" dirty="0" smtClean="0">
                <a:solidFill>
                  <a:schemeClr val="bg1"/>
                </a:solidFill>
              </a:rPr>
              <a:t>© 201</a:t>
            </a:r>
            <a:r>
              <a:rPr lang="en-US" sz="1600" dirty="0" smtClean="0">
                <a:solidFill>
                  <a:schemeClr val="bg1"/>
                </a:solidFill>
              </a:rPr>
              <a:t>5</a:t>
            </a:r>
            <a:r>
              <a:rPr lang="uk-UA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SoftServe</a:t>
            </a:r>
            <a:r>
              <a:rPr lang="uk-UA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Inc.</a:t>
            </a:r>
          </a:p>
          <a:p>
            <a:pPr algn="r"/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3708"/>
              </p:ext>
            </p:extLst>
          </p:nvPr>
        </p:nvGraphicFramePr>
        <p:xfrm>
          <a:off x="2667000" y="4419600"/>
          <a:ext cx="6096000" cy="158496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3886200"/>
                <a:gridCol w="2209800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u="sng" kern="0" dirty="0" smtClean="0"/>
                        <a:t>Team members:</a:t>
                      </a:r>
                      <a:br>
                        <a:rPr lang="en-US" sz="1400" i="1" u="sng" kern="0" dirty="0" smtClean="0"/>
                      </a:br>
                      <a:r>
                        <a:rPr lang="en-US" sz="1400" kern="0" dirty="0" err="1" smtClean="0"/>
                        <a:t>Yuriy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err="1" smtClean="0"/>
                        <a:t>Tymchiy</a:t>
                      </a:r>
                      <a:r>
                        <a:rPr lang="en-US" sz="1400" kern="0" dirty="0" smtClean="0"/>
                        <a:t/>
                      </a:r>
                      <a:br>
                        <a:rPr lang="en-US" sz="1400" kern="0" dirty="0" smtClean="0"/>
                      </a:br>
                      <a:r>
                        <a:rPr lang="en-US" sz="1400" kern="0" dirty="0" err="1" smtClean="0"/>
                        <a:t>Rostislav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err="1" smtClean="0"/>
                        <a:t>Vinner</a:t>
                      </a:r>
                      <a:r>
                        <a:rPr lang="en-US" sz="1400" kern="0" dirty="0" smtClean="0"/>
                        <a:t/>
                      </a:r>
                      <a:br>
                        <a:rPr lang="en-US" sz="1400" kern="0" dirty="0" smtClean="0"/>
                      </a:br>
                      <a:r>
                        <a:rPr lang="en-US" sz="1400" kern="0" dirty="0" err="1" smtClean="0"/>
                        <a:t>Yuriy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err="1" smtClean="0"/>
                        <a:t>Baklitskyy</a:t>
                      </a:r>
                      <a:r>
                        <a:rPr lang="en-US" sz="1400" kern="0" dirty="0" smtClean="0"/>
                        <a:t/>
                      </a:r>
                      <a:br>
                        <a:rPr lang="en-US" sz="1400" kern="0" dirty="0" smtClean="0"/>
                      </a:br>
                      <a:r>
                        <a:rPr lang="en-US" sz="1400" kern="0" dirty="0" err="1" smtClean="0"/>
                        <a:t>Yuriy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err="1" smtClean="0"/>
                        <a:t>Chikch</a:t>
                      </a:r>
                      <a:r>
                        <a:rPr lang="en-US" sz="1400" kern="0" dirty="0" smtClean="0"/>
                        <a:t/>
                      </a:r>
                      <a:br>
                        <a:rPr lang="en-US" sz="1400" kern="0" dirty="0" smtClean="0"/>
                      </a:br>
                      <a:r>
                        <a:rPr lang="en-US" sz="1400" kern="0" dirty="0" smtClean="0"/>
                        <a:t>Oleg </a:t>
                      </a:r>
                      <a:r>
                        <a:rPr lang="en-US" sz="1400" kern="0" dirty="0" err="1" smtClean="0"/>
                        <a:t>Svyryd</a:t>
                      </a:r>
                      <a:r>
                        <a:rPr lang="en-US" sz="1400" kern="0" dirty="0" smtClean="0"/>
                        <a:t/>
                      </a:r>
                      <a:br>
                        <a:rPr lang="en-US" sz="1400" kern="0" dirty="0" smtClean="0"/>
                      </a:br>
                      <a:r>
                        <a:rPr lang="en-US" sz="1400" kern="0" dirty="0" err="1" smtClean="0"/>
                        <a:t>Volodymyr</a:t>
                      </a:r>
                      <a:r>
                        <a:rPr lang="en-US" sz="1400" kern="0" dirty="0" smtClean="0"/>
                        <a:t> </a:t>
                      </a:r>
                      <a:r>
                        <a:rPr lang="en-US" sz="1400" kern="0" dirty="0" err="1" smtClean="0"/>
                        <a:t>Yevdoshenko</a:t>
                      </a:r>
                      <a:endParaRPr lang="uk-UA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200" b="1" dirty="0"/>
              <a:t>Use Case Diagram</a:t>
            </a:r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 marL="0" indent="0">
              <a:spcBef>
                <a:spcPts val="2400"/>
              </a:spcBef>
              <a:buNone/>
            </a:pP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9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95399"/>
            <a:ext cx="8001001" cy="50292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600" b="1" dirty="0"/>
              <a:t>Database structure</a:t>
            </a:r>
            <a:endParaRPr lang="en-US" sz="1600" b="1" dirty="0" smtClean="0"/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1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Project: 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Jenkins</a:t>
            </a:r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4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Project: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Domains with </a:t>
            </a:r>
            <a:r>
              <a:rPr lang="en-US" sz="2400" b="1" dirty="0" err="1" smtClean="0"/>
              <a:t>MyBatis</a:t>
            </a: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6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REST</a:t>
            </a:r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Tests</a:t>
            </a:r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Project: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AngularJS</a:t>
            </a: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0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29"/>
          <a:stretch/>
        </p:blipFill>
        <p:spPr bwMode="auto">
          <a:xfrm>
            <a:off x="6332456" y="4495800"/>
            <a:ext cx="278766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52578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2400"/>
              </a:spcBef>
              <a:buNone/>
            </a:pPr>
            <a:r>
              <a:rPr lang="en-US" sz="2000" dirty="0" smtClean="0"/>
              <a:t>      Need to implement </a:t>
            </a:r>
            <a:r>
              <a:rPr lang="uk-UA" sz="2000" dirty="0" smtClean="0"/>
              <a:t>а </a:t>
            </a:r>
            <a:r>
              <a:rPr lang="en-US" sz="2000" dirty="0" smtClean="0"/>
              <a:t>system with following functions:</a:t>
            </a:r>
            <a:endParaRPr lang="en-GB" sz="2000" dirty="0"/>
          </a:p>
          <a:p>
            <a:pPr lvl="1">
              <a:spcBef>
                <a:spcPts val="2400"/>
              </a:spcBef>
            </a:pPr>
            <a:r>
              <a:rPr lang="en-US" sz="1800" b="1" dirty="0"/>
              <a:t>Clients:</a:t>
            </a:r>
            <a:r>
              <a:rPr lang="en-US" sz="1800" dirty="0"/>
              <a:t> </a:t>
            </a:r>
            <a:r>
              <a:rPr lang="en-US" sz="1800" dirty="0" smtClean="0"/>
              <a:t>Simple users, Vets, Dog training associations, Housing offices, Customer</a:t>
            </a:r>
            <a:endParaRPr lang="en-US" sz="1800" dirty="0"/>
          </a:p>
          <a:p>
            <a:pPr lvl="1">
              <a:spcBef>
                <a:spcPts val="2400"/>
              </a:spcBef>
            </a:pPr>
            <a:r>
              <a:rPr lang="en-GB" sz="1800" b="1" dirty="0" smtClean="0"/>
              <a:t>Possibilities: </a:t>
            </a:r>
            <a:r>
              <a:rPr lang="en-GB" sz="1800" dirty="0" smtClean="0"/>
              <a:t>Finding lost pets service, Own pets registration, Adoption service, Homeless animals registration, Personal page for users, etc.</a:t>
            </a:r>
            <a:endParaRPr lang="en-US" sz="1800" dirty="0"/>
          </a:p>
          <a:p>
            <a:pPr lvl="1">
              <a:spcBef>
                <a:spcPts val="2400"/>
              </a:spcBef>
            </a:pPr>
            <a:r>
              <a:rPr lang="en-GB" sz="1800" b="1" dirty="0" smtClean="0"/>
              <a:t>Customer opportunities: </a:t>
            </a:r>
            <a:r>
              <a:rPr lang="en-GB" sz="1800" dirty="0" smtClean="0"/>
              <a:t>Managing all animals, Managing users, Receipt of charitable contributions</a:t>
            </a:r>
            <a:endParaRPr lang="en-US" sz="1800" dirty="0"/>
          </a:p>
          <a:p>
            <a:pPr marL="0" indent="0">
              <a:spcBef>
                <a:spcPts val="1000"/>
              </a:spcBef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2" y="1483057"/>
            <a:ext cx="2558957" cy="2326943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67" y="3962400"/>
            <a:ext cx="2558956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Java 7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Idea </a:t>
            </a:r>
            <a:r>
              <a:rPr lang="en-US" sz="2400" dirty="0" smtClean="0"/>
              <a:t>with </a:t>
            </a:r>
            <a:r>
              <a:rPr lang="en-US" sz="2400" i="1" dirty="0" err="1" smtClean="0"/>
              <a:t>CheckStyle</a:t>
            </a:r>
            <a:r>
              <a:rPr lang="en-US" sz="2400" dirty="0" smtClean="0"/>
              <a:t> plugin 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Maven3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Log4j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Junit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Jersey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MySQL throw </a:t>
            </a:r>
            <a:r>
              <a:rPr lang="en-US" sz="2400" b="1" dirty="0" err="1" smtClean="0"/>
              <a:t>MyBatis</a:t>
            </a:r>
            <a:r>
              <a:rPr lang="en-US" sz="2400" b="1" dirty="0" smtClean="0"/>
              <a:t> v.3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OAuth2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Jenkins, </a:t>
            </a:r>
            <a:r>
              <a:rPr lang="en-US" sz="2400" b="1" dirty="0" err="1" smtClean="0"/>
              <a:t>Github</a:t>
            </a:r>
            <a:endParaRPr lang="en-US" sz="2400" b="1" dirty="0" smtClean="0"/>
          </a:p>
          <a:p>
            <a:pPr>
              <a:spcBef>
                <a:spcPts val="1200"/>
              </a:spcBef>
            </a:pPr>
            <a:r>
              <a:rPr lang="en-US" sz="2400" b="1" dirty="0" smtClean="0"/>
              <a:t>AngularJS </a:t>
            </a:r>
            <a:r>
              <a:rPr lang="en-US" sz="2400" dirty="0" smtClean="0"/>
              <a:t>with</a:t>
            </a:r>
            <a:r>
              <a:rPr lang="en-US" sz="2400" b="1" dirty="0" smtClean="0"/>
              <a:t> Bootstrap v.3.</a:t>
            </a:r>
          </a:p>
          <a:p>
            <a:pPr>
              <a:spcBef>
                <a:spcPts val="2400"/>
              </a:spcBef>
            </a:pP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00" b="1" dirty="0" smtClean="0"/>
          </a:p>
          <a:p>
            <a:pPr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6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27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88392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9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80840"/>
            <a:ext cx="89154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" y="4419600"/>
            <a:ext cx="8877869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0"/>
            <a:ext cx="88392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1"/>
            <a:ext cx="86868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9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6391</TotalTime>
  <Words>158</Words>
  <Application>Microsoft Office PowerPoint</Application>
  <PresentationFormat>Екран (4:3)</PresentationFormat>
  <Paragraphs>55</Paragraphs>
  <Slides>17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Office Theme</vt:lpstr>
      <vt:lpstr>FIRST DEMO:  IF-056 Java    </vt:lpstr>
      <vt:lpstr>Technical requirements</vt:lpstr>
      <vt:lpstr>Stack of technologies</vt:lpstr>
      <vt:lpstr>UI design</vt:lpstr>
      <vt:lpstr>UI design</vt:lpstr>
      <vt:lpstr>UI design</vt:lpstr>
      <vt:lpstr>UI design</vt:lpstr>
      <vt:lpstr>UI design</vt:lpstr>
      <vt:lpstr>UI design</vt:lpstr>
      <vt:lpstr>Project</vt:lpstr>
      <vt:lpstr>Project</vt:lpstr>
      <vt:lpstr>Project: CI</vt:lpstr>
      <vt:lpstr>Project: code</vt:lpstr>
      <vt:lpstr>Project code</vt:lpstr>
      <vt:lpstr>Project code</vt:lpstr>
      <vt:lpstr>Project: code</vt:lpstr>
      <vt:lpstr>Презентація PowerPoint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Mashchak</dc:creator>
  <cp:lastModifiedBy>aquarius</cp:lastModifiedBy>
  <cp:revision>159</cp:revision>
  <cp:lastPrinted>2012-04-10T19:38:55Z</cp:lastPrinted>
  <dcterms:created xsi:type="dcterms:W3CDTF">2011-09-23T10:13:30Z</dcterms:created>
  <dcterms:modified xsi:type="dcterms:W3CDTF">2015-07-27T08:46:39Z</dcterms:modified>
</cp:coreProperties>
</file>