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FF0E8-EE50-4BB6-B8FC-0C7DB98E1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3DF152-0769-45BC-A01C-21EA89FB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5C90B-AF21-446E-8BAF-AE4E7B3C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1918F-3BD4-42BB-A9D5-318F097F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69CF3-C665-4AE2-9E16-788E8E8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2B535-77A2-465E-8B83-F0BD6786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1EBA63-85ED-49F5-8588-A2267160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70168-89B2-4FBB-BD0C-F88B78C0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54B6B-45BB-4D8A-A094-1B716683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4ED0E-8EF6-48D2-A322-B58D2E6B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9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5F9F8F-84C4-4CB4-8120-99EE87EE1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2D33B9-7FF9-4155-B8ED-8A7954F6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03F3E-841C-460D-A1E5-F025D3CB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EE875-21D4-424F-A5E4-F63D8173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FDB73-A471-4EBB-A4E8-D5809A6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3E151-FF35-4CDA-8A48-7C89AE4D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420BB-98B2-445D-B92C-DE40FC08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4B9F4-7F9C-4796-A5A5-2287DE9E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7CDB5-DA69-4B50-9873-5C179F3B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D82E-3F41-4BEE-A58B-C5865AC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71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2B9B4-E0D0-49FC-847E-D096696A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F0AEE-FFF3-40A2-B59C-1F2AB678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00BF8A-2E50-4646-B714-84FE306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64558-6E90-48DB-8F14-51F23C23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67D64-D44E-49CD-AF43-2E18A557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7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60E91-CE2B-45F5-9D58-957DC98B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40B9F-A2B2-454E-996E-8E51CE10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17970-EBCA-4C78-9D2F-15F42BD2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F04E70-CF0A-4338-A107-BD9C84E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BE1BA9-C25D-4D87-88D9-364E6CE4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B91C8-331B-4D52-845A-B6952187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F91A8-8E77-4876-8517-EA97225F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2DD6D4-D452-497B-A0F6-CF4ADFF3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34227B-4C38-4C35-B8A0-63FB07E40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5F68DD-FA23-49E5-9D63-23DD16D58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24F957-7D0A-4B57-8C8E-A13B6394D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CB490C-85C6-45EC-9767-D77D82E4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82BA14-5778-42D3-B5A6-7A28A3BB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C4F43-4A28-4721-A69B-D638347D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92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5EDAF-9006-4C69-8AC2-024126A7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FE4B1E-6AE5-4D33-A89F-4C989C83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B64EE6-A191-4C8C-9E20-D5DD3684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B89A58-3913-41DE-9F5E-F3CF8CAF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15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2EC169-BE41-46D8-B2FB-880EDECE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80D53E-6932-4B3D-9988-7A403641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99DB0-57E2-4EF7-8796-C1AE7820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4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8373-6A97-4229-B344-B3D059D5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66136-6120-49C3-BD39-0357044AC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351253-AAF6-4E62-B8F2-A5E8F4A2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F1F28-2D2E-4A4A-A9F5-608B6501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A61E5-BB7D-4362-ACDA-A46C20A7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F17032-B57F-4544-8A45-993F956D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235D-B6A7-480C-A973-76392448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1292F6-BE65-40DA-8531-10EA16301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F1CDF0-6E10-4886-B106-02DCAA51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B193CF-1B50-43D7-8E58-4A58017F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7CB2D-3E3B-471F-B107-ABDF31B9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72528-23EF-44C8-ADC8-E8A5D829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1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127FF-0F7E-4754-9A36-6ABB66A6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35FF5-BF80-4B4A-981D-9D174753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B45E2-5A25-48E7-B9E1-3B29FD41C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AA0C-FBBD-4A1F-B79E-040F57A2A048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0BF4E-BBFD-46F7-8E21-5AB161A9C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00B18-F5E0-4FD1-9F1C-78768FEB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8CC2-B701-4147-9B1E-9B7A500FB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9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1A543-60AB-4D9C-9F1A-51A7FA622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643CC8"/>
                </a:solidFill>
                <a:effectLst/>
                <a:latin typeface="Montserrat" panose="00000500000000000000" pitchFamily="2" charset="-52"/>
              </a:rPr>
              <a:t>Проект</a:t>
            </a:r>
            <a:br>
              <a:rPr lang="ru-RU" b="1" i="0" dirty="0">
                <a:solidFill>
                  <a:srgbClr val="643CC8"/>
                </a:solidFill>
                <a:effectLst/>
                <a:latin typeface="Montserrat" panose="00000500000000000000" pitchFamily="2" charset="-52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4E3B18-6F41-4CBB-8779-4C1CF0B05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Montserrat" panose="00000500000000000000" pitchFamily="2" charset="-52"/>
              </a:rPr>
              <a:t>Анализ логов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830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8FF49-198F-4ECF-8DA6-4808C89F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ru-RU" sz="4000" dirty="0"/>
              <a:t>Цель проекта - </a:t>
            </a:r>
            <a:r>
              <a:rPr lang="ru-RU" sz="2700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создать скрипт для формирования витрины на основе логов </a:t>
            </a:r>
            <a:r>
              <a:rPr lang="ru-RU" sz="2700" b="0" i="0" dirty="0" err="1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web</a:t>
            </a:r>
            <a:r>
              <a:rPr lang="ru-RU" sz="2700" b="0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-сайта</a:t>
            </a:r>
            <a:br>
              <a:rPr lang="ru-RU" sz="27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F3ECD-CB2E-43B5-8798-838F44B9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629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2000" b="1" i="0" dirty="0">
                <a:solidFill>
                  <a:srgbClr val="172B4D"/>
                </a:solidFill>
                <a:effectLst/>
                <a:latin typeface="Montserrat" panose="00000500000000000000" pitchFamily="2" charset="-52"/>
              </a:rPr>
              <a:t>Подробное описание задачи:</a:t>
            </a:r>
            <a:endParaRPr lang="ru-RU" sz="20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sz="2000" b="1" i="1" dirty="0">
                <a:solidFill>
                  <a:srgbClr val="172B4D"/>
                </a:solidFill>
                <a:effectLst/>
              </a:rPr>
              <a:t>Разработать скрипт формирования витрины следующего содержания: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Суррогатный ключ устройства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Название устройства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Количество пользователей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Доля пользователей данного устройства от общего числа пользователей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Количество совершенных действий для данного устройства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Доля совершенных действий с данного устройства относительно других устройств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Список из 5 самых популярных браузеров, используемых на данном устройстве различными пользователями, с указанием доли использования для данного браузера относительно остальных браузеров 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Количество ответов сервера, отличных от 200 на данном устройстве</a:t>
            </a:r>
          </a:p>
          <a:p>
            <a:pPr algn="l">
              <a:buFont typeface="+mj-lt"/>
              <a:buAutoNum type="arabicPeriod"/>
            </a:pPr>
            <a:r>
              <a:rPr lang="ru-RU" sz="2000" b="0" i="1" dirty="0">
                <a:solidFill>
                  <a:srgbClr val="172B4D"/>
                </a:solidFill>
                <a:effectLst/>
              </a:rPr>
              <a:t>Для каждого из ответов сервера, отличных от 200, сформировать поле, в котором будет содержаться количество ответов данного типа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3422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06D51-EC45-4666-8C9D-EB9576AD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Список технологий используемых в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66196-C1C6-452C-A7F7-0AA78787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Оркестратор - </a:t>
            </a:r>
            <a:r>
              <a:rPr lang="en-US" dirty="0"/>
              <a:t>Apache Airflow 2.7.2</a:t>
            </a:r>
          </a:p>
          <a:p>
            <a:r>
              <a:rPr lang="ru-RU" dirty="0"/>
              <a:t>База данных - </a:t>
            </a:r>
            <a:r>
              <a:rPr lang="en-US" dirty="0" err="1"/>
              <a:t>Clickhouse</a:t>
            </a:r>
            <a:endParaRPr lang="ru-RU" dirty="0"/>
          </a:p>
          <a:p>
            <a:r>
              <a:rPr lang="en-US" dirty="0"/>
              <a:t>Docker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961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07E9D-B435-4FCA-9C40-0AE5A672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D94A0A-0D0F-45E5-AC2F-8A2FF117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471" y="1825625"/>
            <a:ext cx="9161754" cy="4351338"/>
          </a:xfrm>
        </p:spPr>
      </p:pic>
    </p:spTree>
    <p:extLst>
      <p:ext uri="{BB962C8B-B14F-4D97-AF65-F5344CB8AC3E}">
        <p14:creationId xmlns:p14="http://schemas.microsoft.com/office/powerpoint/2010/main" val="329455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82F33-5192-41ED-9357-550633E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таблиц и представлений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C1E6D-7500-40B6-B1BD-39C8BF07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Таблицы:</a:t>
            </a:r>
          </a:p>
          <a:p>
            <a:r>
              <a:rPr lang="ru-RU" b="1" dirty="0" err="1"/>
              <a:t>clients_info</a:t>
            </a:r>
            <a:r>
              <a:rPr lang="ru-RU" b="1" dirty="0"/>
              <a:t> </a:t>
            </a:r>
            <a:r>
              <a:rPr lang="ru-RU" dirty="0"/>
              <a:t>- информация об устройствах и пользователях</a:t>
            </a:r>
          </a:p>
          <a:p>
            <a:r>
              <a:rPr lang="ru-RU" b="1" dirty="0" err="1"/>
              <a:t>log_info</a:t>
            </a:r>
            <a:r>
              <a:rPr lang="ru-RU" b="1" dirty="0"/>
              <a:t> </a:t>
            </a:r>
            <a:r>
              <a:rPr lang="ru-RU" dirty="0"/>
              <a:t>- информация из файла с логами</a:t>
            </a:r>
          </a:p>
          <a:p>
            <a:pPr marL="0" indent="0">
              <a:buNone/>
            </a:pPr>
            <a:r>
              <a:rPr lang="ru-RU" sz="3200" dirty="0"/>
              <a:t>Представления:</a:t>
            </a:r>
          </a:p>
          <a:p>
            <a:r>
              <a:rPr lang="en-US" sz="2400" b="1" dirty="0" err="1"/>
              <a:t>twin_table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ru-RU" sz="2400" dirty="0"/>
              <a:t>соединенные вместе таблицы </a:t>
            </a:r>
            <a:r>
              <a:rPr lang="en-US" sz="2400" dirty="0" err="1"/>
              <a:t>clients_info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log_info</a:t>
            </a:r>
            <a:r>
              <a:rPr lang="en-US" sz="2400" dirty="0"/>
              <a:t> </a:t>
            </a:r>
            <a:r>
              <a:rPr lang="ru-RU" sz="2400" dirty="0"/>
              <a:t>по столбцам                        		</a:t>
            </a:r>
            <a:r>
              <a:rPr lang="en-US" sz="2400" dirty="0" err="1"/>
              <a:t>clients_info.client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/>
              <a:t>log_info.IP</a:t>
            </a:r>
            <a:endParaRPr lang="en-US" sz="2400" dirty="0"/>
          </a:p>
          <a:p>
            <a:r>
              <a:rPr lang="en-US" sz="2400" b="1" dirty="0" err="1"/>
              <a:t>first_view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ru-RU" sz="2400" dirty="0" err="1"/>
              <a:t>вьюха</a:t>
            </a:r>
            <a:r>
              <a:rPr lang="ru-RU" sz="2400" dirty="0"/>
              <a:t> с 7-ю пунктами из задания</a:t>
            </a:r>
          </a:p>
          <a:p>
            <a:r>
              <a:rPr lang="en-US" sz="2400" b="1" dirty="0" err="1"/>
              <a:t>second_view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ru-RU" sz="2400" dirty="0" err="1"/>
              <a:t>вьюха</a:t>
            </a:r>
            <a:r>
              <a:rPr lang="ru-RU" sz="2400" dirty="0"/>
              <a:t> с информацией об используемых браузерах</a:t>
            </a:r>
          </a:p>
          <a:p>
            <a:r>
              <a:rPr lang="en-US" sz="2400" b="1" dirty="0" err="1"/>
              <a:t>third_view</a:t>
            </a:r>
            <a:r>
              <a:rPr lang="en-US" sz="2400" b="1" dirty="0"/>
              <a:t> </a:t>
            </a:r>
            <a:r>
              <a:rPr lang="en-US" sz="2400" dirty="0"/>
              <a:t>- </a:t>
            </a:r>
            <a:r>
              <a:rPr lang="ru-RU" sz="2400" dirty="0" err="1"/>
              <a:t>вьюха</a:t>
            </a:r>
            <a:r>
              <a:rPr lang="ru-RU" sz="2400" dirty="0"/>
              <a:t> с типами ответов сайта</a:t>
            </a:r>
          </a:p>
        </p:txBody>
      </p:sp>
    </p:spTree>
    <p:extLst>
      <p:ext uri="{BB962C8B-B14F-4D97-AF65-F5344CB8AC3E}">
        <p14:creationId xmlns:p14="http://schemas.microsoft.com/office/powerpoint/2010/main" val="90705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87922-06A5-484C-9F77-8E86657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полей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5548D-1D72-4BCD-87AA-272549A9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i="1" dirty="0" err="1"/>
              <a:t>clients_info</a:t>
            </a:r>
            <a:endParaRPr lang="ru-RU" sz="2400" b="1" i="1" dirty="0"/>
          </a:p>
          <a:p>
            <a:r>
              <a:rPr lang="ru-RU" sz="2000" b="1" dirty="0" err="1"/>
              <a:t>client</a:t>
            </a:r>
            <a:r>
              <a:rPr lang="ru-RU" sz="2000" dirty="0"/>
              <a:t> - IP-адрес пользователя</a:t>
            </a:r>
          </a:p>
          <a:p>
            <a:r>
              <a:rPr lang="ru-RU" sz="2000" b="1" dirty="0" err="1"/>
              <a:t>hostname</a:t>
            </a:r>
            <a:r>
              <a:rPr lang="ru-RU" sz="2000" dirty="0"/>
              <a:t> - IP-адрес устройства</a:t>
            </a:r>
          </a:p>
          <a:p>
            <a:r>
              <a:rPr lang="ru-RU" sz="2000" b="1" dirty="0" err="1"/>
              <a:t>alias_list</a:t>
            </a:r>
            <a:r>
              <a:rPr lang="ru-RU" sz="2000" b="1" dirty="0"/>
              <a:t> </a:t>
            </a:r>
            <a:r>
              <a:rPr lang="ru-RU" sz="2000" dirty="0"/>
              <a:t>- не понял что это, но наверное что-то нужное</a:t>
            </a:r>
          </a:p>
          <a:p>
            <a:r>
              <a:rPr lang="ru-RU" sz="2000" b="1" dirty="0" err="1"/>
              <a:t>addres_list</a:t>
            </a:r>
            <a:r>
              <a:rPr lang="ru-RU" sz="2000" b="1" dirty="0"/>
              <a:t> </a:t>
            </a:r>
            <a:r>
              <a:rPr lang="ru-RU" sz="2000" dirty="0"/>
              <a:t>- аналогично полю выше...</a:t>
            </a:r>
          </a:p>
          <a:p>
            <a:pPr marL="0" indent="0">
              <a:buNone/>
            </a:pPr>
            <a:r>
              <a:rPr lang="en-US" sz="2400" b="1" i="1" dirty="0" err="1"/>
              <a:t>log_info</a:t>
            </a:r>
            <a:endParaRPr lang="ru-RU" sz="2400" b="1" i="1" dirty="0"/>
          </a:p>
          <a:p>
            <a:r>
              <a:rPr lang="ru-RU" sz="2300" b="1" dirty="0"/>
              <a:t>IP</a:t>
            </a:r>
            <a:r>
              <a:rPr lang="ru-RU" sz="2300" dirty="0"/>
              <a:t> - IP-адрес пользователя</a:t>
            </a:r>
          </a:p>
          <a:p>
            <a:r>
              <a:rPr lang="ru-RU" sz="2300" b="1" dirty="0" err="1"/>
              <a:t>timestamp</a:t>
            </a:r>
            <a:r>
              <a:rPr lang="ru-RU" sz="2300" dirty="0"/>
              <a:t> - время запроса (обращения к сайту)</a:t>
            </a:r>
          </a:p>
          <a:p>
            <a:r>
              <a:rPr lang="ru-RU" sz="2300" b="1" dirty="0" err="1"/>
              <a:t>response</a:t>
            </a:r>
            <a:r>
              <a:rPr lang="ru-RU" sz="2300" dirty="0"/>
              <a:t> - тип ответа</a:t>
            </a:r>
          </a:p>
          <a:p>
            <a:r>
              <a:rPr lang="ru-RU" sz="2300" b="1" dirty="0" err="1"/>
              <a:t>numbers</a:t>
            </a:r>
            <a:r>
              <a:rPr lang="ru-RU" sz="2300" b="1" dirty="0"/>
              <a:t> </a:t>
            </a:r>
            <a:r>
              <a:rPr lang="ru-RU" sz="2300" dirty="0"/>
              <a:t>- размер пакета (не уверен)</a:t>
            </a:r>
          </a:p>
          <a:p>
            <a:r>
              <a:rPr lang="ru-RU" sz="2300" b="1" dirty="0" err="1"/>
              <a:t>device_name</a:t>
            </a:r>
            <a:r>
              <a:rPr lang="ru-RU" sz="2300" b="1" dirty="0"/>
              <a:t> </a:t>
            </a:r>
            <a:r>
              <a:rPr lang="ru-RU" sz="2300" dirty="0"/>
              <a:t>- название устройства с которого сделали запрос к сайту</a:t>
            </a:r>
          </a:p>
          <a:p>
            <a:r>
              <a:rPr lang="ru-RU" sz="2300" b="1" dirty="0" err="1"/>
              <a:t>browser</a:t>
            </a:r>
            <a:r>
              <a:rPr lang="ru-RU" sz="2300" dirty="0"/>
              <a:t> - название браузера</a:t>
            </a:r>
          </a:p>
          <a:p>
            <a:r>
              <a:rPr lang="ru-RU" sz="2300" dirty="0"/>
              <a:t>движок таблицы - </a:t>
            </a:r>
            <a:r>
              <a:rPr lang="en-US" sz="2300" dirty="0"/>
              <a:t>Replacing</a:t>
            </a:r>
            <a:r>
              <a:rPr lang="ru-RU" sz="2300" dirty="0" err="1"/>
              <a:t>MergeTree</a:t>
            </a:r>
            <a:r>
              <a:rPr lang="ru-RU" sz="2300" dirty="0"/>
              <a:t> с помощью него получается инкрементальная загрузка (это не правильно, но работает)</a:t>
            </a:r>
          </a:p>
        </p:txBody>
      </p:sp>
    </p:spTree>
    <p:extLst>
      <p:ext uri="{BB962C8B-B14F-4D97-AF65-F5344CB8AC3E}">
        <p14:creationId xmlns:p14="http://schemas.microsoft.com/office/powerpoint/2010/main" val="369295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E9908-5962-458F-B136-F959A6FB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Autofit/>
          </a:bodyPr>
          <a:lstStyle/>
          <a:p>
            <a:r>
              <a:rPr lang="ru-RU" sz="3600" dirty="0"/>
              <a:t>Представления (</a:t>
            </a:r>
            <a:r>
              <a:rPr lang="ru-RU" sz="3600" dirty="0" err="1"/>
              <a:t>вьюхи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9105D-9102-4235-B691-87936565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8"/>
            <a:ext cx="10515600" cy="5605106"/>
          </a:xfrm>
        </p:spPr>
        <p:txBody>
          <a:bodyPr/>
          <a:lstStyle/>
          <a:p>
            <a:pPr marL="0" indent="0">
              <a:buNone/>
            </a:pPr>
            <a:r>
              <a:rPr lang="ru-RU" sz="1600" b="1" dirty="0" err="1"/>
              <a:t>first_view</a:t>
            </a:r>
            <a:r>
              <a:rPr lang="ru-RU" sz="1600" b="1" dirty="0"/>
              <a:t>:</a:t>
            </a:r>
          </a:p>
          <a:p>
            <a:r>
              <a:rPr lang="ru-RU" sz="1400" b="1" dirty="0" err="1"/>
              <a:t>surr_key</a:t>
            </a:r>
            <a:r>
              <a:rPr lang="ru-RU" sz="1400" b="1" dirty="0"/>
              <a:t> </a:t>
            </a:r>
            <a:r>
              <a:rPr lang="ru-RU" sz="1400" dirty="0"/>
              <a:t>- суррогатный ключ</a:t>
            </a:r>
          </a:p>
          <a:p>
            <a:r>
              <a:rPr lang="ru-RU" sz="1400" b="1" dirty="0" err="1"/>
              <a:t>hostname</a:t>
            </a:r>
            <a:r>
              <a:rPr lang="ru-RU" sz="1400" dirty="0"/>
              <a:t> - IP-адрес устройства</a:t>
            </a:r>
          </a:p>
          <a:p>
            <a:r>
              <a:rPr lang="ru-RU" sz="1400" b="1" dirty="0" err="1"/>
              <a:t>user_percent_by_host</a:t>
            </a:r>
            <a:r>
              <a:rPr lang="ru-RU" sz="1400" b="1" dirty="0"/>
              <a:t> </a:t>
            </a:r>
            <a:r>
              <a:rPr lang="ru-RU" sz="1400" dirty="0"/>
              <a:t>- Доля пользователей данного устройства от общего числа пользователей</a:t>
            </a:r>
          </a:p>
          <a:p>
            <a:r>
              <a:rPr lang="ru-RU" sz="1400" b="1" dirty="0" err="1"/>
              <a:t>cnt_actions</a:t>
            </a:r>
            <a:r>
              <a:rPr lang="ru-RU" sz="1400" b="1" dirty="0"/>
              <a:t> </a:t>
            </a:r>
            <a:r>
              <a:rPr lang="ru-RU" sz="1400" dirty="0"/>
              <a:t>- Количество совершенных действий для данного устройства</a:t>
            </a:r>
          </a:p>
          <a:p>
            <a:r>
              <a:rPr lang="ru-RU" sz="1400" b="1" dirty="0" err="1"/>
              <a:t>percent_from_all</a:t>
            </a:r>
            <a:r>
              <a:rPr lang="ru-RU" sz="1400" b="1" dirty="0"/>
              <a:t> </a:t>
            </a:r>
            <a:r>
              <a:rPr lang="ru-RU" sz="1400" dirty="0"/>
              <a:t>- Доля совершенных действий с данного устройства относительно других устройств</a:t>
            </a:r>
          </a:p>
          <a:p>
            <a:r>
              <a:rPr lang="ru-RU" sz="1400" b="1" dirty="0"/>
              <a:t>not_200_sum </a:t>
            </a:r>
            <a:r>
              <a:rPr lang="ru-RU" sz="1400" dirty="0"/>
              <a:t>- Количество ответов сервера, отличных от 200 на данном устройстве</a:t>
            </a:r>
          </a:p>
          <a:p>
            <a:pPr marL="0" indent="0">
              <a:buNone/>
            </a:pPr>
            <a:r>
              <a:rPr lang="ru-RU" sz="1600" b="1" dirty="0" err="1"/>
              <a:t>second_view</a:t>
            </a:r>
            <a:r>
              <a:rPr lang="ru-RU" sz="1600" dirty="0"/>
              <a:t>:</a:t>
            </a:r>
          </a:p>
          <a:p>
            <a:r>
              <a:rPr lang="ru-RU" sz="1400" b="1" dirty="0" err="1"/>
              <a:t>hostname</a:t>
            </a:r>
            <a:r>
              <a:rPr lang="ru-RU" sz="1400" dirty="0"/>
              <a:t> - IP-адрес устройства</a:t>
            </a:r>
          </a:p>
          <a:p>
            <a:r>
              <a:rPr lang="ru-RU" sz="1400" b="1" dirty="0" err="1"/>
              <a:t>browser</a:t>
            </a:r>
            <a:r>
              <a:rPr lang="ru-RU" sz="1400" dirty="0"/>
              <a:t> - название браузера</a:t>
            </a:r>
          </a:p>
          <a:p>
            <a:r>
              <a:rPr lang="ru-RU" sz="1400" b="1" dirty="0" err="1"/>
              <a:t>brows_actions</a:t>
            </a:r>
            <a:r>
              <a:rPr lang="ru-RU" sz="1400" b="1" dirty="0"/>
              <a:t> </a:t>
            </a:r>
            <a:r>
              <a:rPr lang="ru-RU" sz="1400" dirty="0"/>
              <a:t>- количество действий данного браузера на данном устройства</a:t>
            </a:r>
          </a:p>
          <a:p>
            <a:r>
              <a:rPr lang="ru-RU" sz="1400" b="1" dirty="0" err="1"/>
              <a:t>cnt_brws_on_ip</a:t>
            </a:r>
            <a:r>
              <a:rPr lang="ru-RU" sz="1400" b="1" dirty="0"/>
              <a:t> </a:t>
            </a:r>
            <a:r>
              <a:rPr lang="ru-RU" sz="1400" dirty="0"/>
              <a:t>- количество использованных браузеров на данном устройстве</a:t>
            </a:r>
          </a:p>
          <a:p>
            <a:r>
              <a:rPr lang="ru-RU" sz="1400" b="1" dirty="0" err="1"/>
              <a:t>percent_by_browser_action</a:t>
            </a:r>
            <a:r>
              <a:rPr lang="ru-RU" sz="1400" b="1" dirty="0"/>
              <a:t> </a:t>
            </a:r>
            <a:r>
              <a:rPr lang="ru-RU" sz="1400" dirty="0"/>
              <a:t>- доли использования для данного браузера относительно остальных браузеров на данном </a:t>
            </a:r>
            <a:r>
              <a:rPr lang="ru-RU" sz="1400" dirty="0" err="1"/>
              <a:t>усторйстве</a:t>
            </a:r>
            <a:endParaRPr lang="ru-RU" sz="1400" dirty="0"/>
          </a:p>
          <a:p>
            <a:pPr marL="0" indent="0">
              <a:buNone/>
            </a:pPr>
            <a:r>
              <a:rPr lang="ru-RU" sz="1600" b="1" dirty="0" err="1"/>
              <a:t>third_view</a:t>
            </a:r>
            <a:r>
              <a:rPr lang="ru-RU" sz="1600" b="1" dirty="0"/>
              <a:t>:</a:t>
            </a:r>
          </a:p>
          <a:p>
            <a:r>
              <a:rPr lang="ru-RU" sz="1400" b="1" dirty="0" err="1"/>
              <a:t>response</a:t>
            </a:r>
            <a:r>
              <a:rPr lang="ru-RU" sz="1400" dirty="0"/>
              <a:t> - тип ответа от сервера</a:t>
            </a:r>
          </a:p>
          <a:p>
            <a:r>
              <a:rPr lang="ru-RU" sz="1400" b="1" dirty="0" err="1"/>
              <a:t>total</a:t>
            </a:r>
            <a:r>
              <a:rPr lang="ru-RU" sz="1400" b="1" dirty="0"/>
              <a:t>__</a:t>
            </a:r>
            <a:r>
              <a:rPr lang="ru-RU" sz="1400" b="1" dirty="0" err="1"/>
              <a:t>by_response</a:t>
            </a:r>
            <a:r>
              <a:rPr lang="ru-RU" sz="1400" b="1" dirty="0"/>
              <a:t> </a:t>
            </a:r>
            <a:r>
              <a:rPr lang="ru-RU" sz="1400" dirty="0"/>
              <a:t>- количество ответов данного типа</a:t>
            </a:r>
          </a:p>
        </p:txBody>
      </p:sp>
    </p:spTree>
    <p:extLst>
      <p:ext uri="{BB962C8B-B14F-4D97-AF65-F5344CB8AC3E}">
        <p14:creationId xmlns:p14="http://schemas.microsoft.com/office/powerpoint/2010/main" val="130776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E9908-5962-458F-B136-F959A6FB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процесса обработки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9105D-9102-4235-B691-87936565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8"/>
            <a:ext cx="10515600" cy="560510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Раз в 10 минут запускается даг </a:t>
            </a:r>
            <a:r>
              <a:rPr lang="en-US" sz="1800" dirty="0" err="1"/>
              <a:t>log_parser</a:t>
            </a:r>
            <a:r>
              <a:rPr lang="ru-RU" sz="1800" dirty="0"/>
              <a:t>, который читает файл </a:t>
            </a:r>
            <a:r>
              <a:rPr lang="en-US" sz="1800" dirty="0"/>
              <a:t>access.log</a:t>
            </a:r>
            <a:r>
              <a:rPr lang="ru-RU" sz="1800" dirty="0"/>
              <a:t> и при помощи регулярных выражений и </a:t>
            </a:r>
            <a:r>
              <a:rPr lang="ru-RU" sz="1800" dirty="0" err="1"/>
              <a:t>баблиотеки</a:t>
            </a:r>
            <a:r>
              <a:rPr lang="ru-RU" sz="1800" dirty="0"/>
              <a:t> </a:t>
            </a:r>
            <a:r>
              <a:rPr lang="en-US" sz="1800" dirty="0" err="1"/>
              <a:t>httpagentparser</a:t>
            </a:r>
            <a:r>
              <a:rPr lang="ru-RU" sz="1800" dirty="0"/>
              <a:t> извлекает информацию описанную в таблице </a:t>
            </a:r>
            <a:r>
              <a:rPr lang="en-US" sz="1800" dirty="0" err="1"/>
              <a:t>log_info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Далее при помощи библиотеки </a:t>
            </a:r>
            <a:r>
              <a:rPr lang="en-US" sz="1800" dirty="0" err="1"/>
              <a:t>clickhousr</a:t>
            </a:r>
            <a:r>
              <a:rPr lang="en-US" sz="1800" dirty="0"/>
              <a:t>-driver</a:t>
            </a:r>
            <a:r>
              <a:rPr lang="ru-RU" sz="1800" dirty="0"/>
              <a:t> мы загружаем данную информацию в таблицу </a:t>
            </a:r>
            <a:r>
              <a:rPr lang="en-US" sz="1800" dirty="0" err="1"/>
              <a:t>log_info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Витрины формируются из двух таблиц: </a:t>
            </a:r>
            <a:r>
              <a:rPr lang="en-US" sz="1800" dirty="0" err="1"/>
              <a:t>log_info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clients_info</a:t>
            </a:r>
            <a:r>
              <a:rPr lang="en-US" sz="1800" dirty="0"/>
              <a:t>/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Скрипты находятся в папке</a:t>
            </a:r>
            <a:r>
              <a:rPr lang="en-US" sz="1800" dirty="0"/>
              <a:t> </a:t>
            </a:r>
            <a:r>
              <a:rPr lang="en-US" sz="1800" dirty="0" err="1"/>
              <a:t>init_folder</a:t>
            </a:r>
            <a:r>
              <a:rPr lang="ru-RU" sz="1800" dirty="0"/>
              <a:t> в файле </a:t>
            </a:r>
            <a:r>
              <a:rPr lang="en-US" sz="1800" dirty="0" err="1"/>
              <a:t>init.sql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5291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543</Words>
  <Application>Microsoft Office PowerPoint</Application>
  <PresentationFormat>Широкоэкранный</PresentationFormat>
  <Paragraphs>65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Montserrat</vt:lpstr>
      <vt:lpstr>Тема Office</vt:lpstr>
      <vt:lpstr>Проект </vt:lpstr>
      <vt:lpstr> Цель проекта - создать скрипт для формирования витрины на основе логов web-сайта </vt:lpstr>
      <vt:lpstr>Список технологий используемых в проекте</vt:lpstr>
      <vt:lpstr>Схема базы данных</vt:lpstr>
      <vt:lpstr>Описание таблиц и представлений</vt:lpstr>
      <vt:lpstr>Описание полей таблиц</vt:lpstr>
      <vt:lpstr>Представления (вьюхи)</vt:lpstr>
      <vt:lpstr>Описание процесса обработки логов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</dc:title>
  <dc:creator>Олег Востряков</dc:creator>
  <cp:lastModifiedBy>Олег Востряков</cp:lastModifiedBy>
  <cp:revision>4</cp:revision>
  <dcterms:created xsi:type="dcterms:W3CDTF">2023-12-04T19:37:15Z</dcterms:created>
  <dcterms:modified xsi:type="dcterms:W3CDTF">2023-12-04T20:06:16Z</dcterms:modified>
</cp:coreProperties>
</file>