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8" r:id="rId3"/>
    <p:sldId id="263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7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9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90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414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50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99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15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010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0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5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9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7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1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6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5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1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4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73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673331"/>
            <a:ext cx="8825658" cy="2776452"/>
          </a:xfrm>
        </p:spPr>
        <p:txBody>
          <a:bodyPr/>
          <a:lstStyle/>
          <a:p>
            <a:pPr algn="ctr"/>
            <a:r>
              <a:rPr lang="ru-RU" dirty="0" smtClean="0"/>
              <a:t>Игра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Color Lines</a:t>
            </a:r>
            <a:r>
              <a:rPr lang="en-US" sz="3200" dirty="0"/>
              <a:t/>
            </a:r>
            <a:br>
              <a:rPr lang="en-US" sz="3200" dirty="0"/>
            </a:b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851096" cy="861420"/>
          </a:xfrm>
        </p:spPr>
        <p:txBody>
          <a:bodyPr>
            <a:normAutofit/>
          </a:bodyPr>
          <a:lstStyle/>
          <a:p>
            <a:pPr algn="r"/>
            <a:r>
              <a:rPr lang="ru-RU" sz="2400" dirty="0" smtClean="0"/>
              <a:t>Запольский Олег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841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7646" y="340822"/>
            <a:ext cx="8742193" cy="972587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Описание приложения </a:t>
            </a:r>
            <a:r>
              <a:rPr lang="en-US" dirty="0" smtClean="0"/>
              <a:t>Color Lines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1380287"/>
            <a:ext cx="4040501" cy="4646439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6400" dirty="0" smtClean="0">
                <a:latin typeface="Calibri" panose="020F0502020204030204" pitchFamily="34" charset="0"/>
                <a:cs typeface="Calibri" panose="020F0502020204030204" pitchFamily="34" charset="0"/>
              </a:rPr>
              <a:t>Логическая компьютерная игра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6400" dirty="0">
                <a:latin typeface="Calibri" panose="020F0502020204030204" pitchFamily="34" charset="0"/>
                <a:cs typeface="Calibri" panose="020F0502020204030204" pitchFamily="34" charset="0"/>
              </a:rPr>
              <a:t>Игра происходит на квадратном поле в 9×9 </a:t>
            </a:r>
            <a:r>
              <a:rPr lang="ru-RU" sz="6400" dirty="0" smtClean="0">
                <a:latin typeface="Calibri" panose="020F0502020204030204" pitchFamily="34" charset="0"/>
                <a:cs typeface="Calibri" panose="020F0502020204030204" pitchFamily="34" charset="0"/>
              </a:rPr>
              <a:t>клеток.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6400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Компьютер </a:t>
            </a:r>
            <a:r>
              <a:rPr lang="ru-RU" sz="6400" dirty="0">
                <a:latin typeface="Calibri" panose="020F0502020204030204" pitchFamily="34" charset="0"/>
                <a:cs typeface="Calibri" panose="020F0502020204030204" pitchFamily="34" charset="0"/>
              </a:rPr>
              <a:t>в случайных клетках выставляет три шарика случайных </a:t>
            </a:r>
            <a:r>
              <a:rPr lang="ru-RU" sz="6400" dirty="0" smtClean="0">
                <a:latin typeface="Calibri" panose="020F0502020204030204" pitchFamily="34" charset="0"/>
                <a:cs typeface="Calibri" panose="020F0502020204030204" pitchFamily="34" charset="0"/>
              </a:rPr>
              <a:t>цветов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6400" dirty="0" smtClean="0">
                <a:latin typeface="Calibri" panose="020F0502020204030204" pitchFamily="34" charset="0"/>
                <a:cs typeface="Calibri" panose="020F0502020204030204" pitchFamily="34" charset="0"/>
              </a:rPr>
              <a:t>Игрок может </a:t>
            </a:r>
            <a:r>
              <a:rPr lang="ru-RU" sz="6400" dirty="0">
                <a:latin typeface="Calibri" panose="020F0502020204030204" pitchFamily="34" charset="0"/>
                <a:cs typeface="Calibri" panose="020F0502020204030204" pitchFamily="34" charset="0"/>
              </a:rPr>
              <a:t>передвинуть любой шарик в другую свободную клетку, </a:t>
            </a:r>
            <a:r>
              <a:rPr lang="ru-RU" sz="64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 </a:t>
            </a:r>
            <a:r>
              <a:rPr lang="ru-RU" sz="6400" dirty="0">
                <a:latin typeface="Calibri" panose="020F0502020204030204" pitchFamily="34" charset="0"/>
                <a:cs typeface="Calibri" panose="020F0502020204030204" pitchFamily="34" charset="0"/>
              </a:rPr>
              <a:t>этом между начальной и конечной клетками должен существовать недиагональный путь из свободных </a:t>
            </a:r>
            <a:r>
              <a:rPr lang="ru-RU" sz="6400" dirty="0" smtClean="0">
                <a:latin typeface="Calibri" panose="020F0502020204030204" pitchFamily="34" charset="0"/>
                <a:cs typeface="Calibri" panose="020F0502020204030204" pitchFamily="34" charset="0"/>
              </a:rPr>
              <a:t>клеток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6400" dirty="0">
                <a:latin typeface="Calibri" panose="020F0502020204030204" pitchFamily="34" charset="0"/>
                <a:cs typeface="Calibri" panose="020F0502020204030204" pitchFamily="34" charset="0"/>
              </a:rPr>
              <a:t>Если после перемещения </a:t>
            </a:r>
            <a:r>
              <a:rPr lang="ru-RU" sz="6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6400" dirty="0">
                <a:latin typeface="Calibri" panose="020F0502020204030204" pitchFamily="34" charset="0"/>
                <a:cs typeface="Calibri" panose="020F0502020204030204" pitchFamily="34" charset="0"/>
              </a:rPr>
              <a:t>пять или более шариков одного </a:t>
            </a:r>
            <a:r>
              <a:rPr lang="ru-RU" sz="6400" dirty="0" smtClean="0">
                <a:latin typeface="Calibri" panose="020F0502020204030204" pitchFamily="34" charset="0"/>
                <a:cs typeface="Calibri" panose="020F0502020204030204" pitchFamily="34" charset="0"/>
              </a:rPr>
              <a:t>цвета выстраиваются </a:t>
            </a:r>
            <a:r>
              <a:rPr lang="ru-RU" sz="6400" dirty="0">
                <a:latin typeface="Calibri" panose="020F0502020204030204" pitchFamily="34" charset="0"/>
                <a:cs typeface="Calibri" panose="020F0502020204030204" pitchFamily="34" charset="0"/>
              </a:rPr>
              <a:t>в линию по горизонтали, </a:t>
            </a:r>
            <a:r>
              <a:rPr lang="ru-RU" sz="6400" dirty="0" smtClean="0">
                <a:latin typeface="Calibri" panose="020F0502020204030204" pitchFamily="34" charset="0"/>
                <a:cs typeface="Calibri" panose="020F0502020204030204" pitchFamily="34" charset="0"/>
              </a:rPr>
              <a:t>вертикали, </a:t>
            </a:r>
            <a:r>
              <a:rPr lang="ru-RU" sz="6400" dirty="0">
                <a:latin typeface="Calibri" panose="020F0502020204030204" pitchFamily="34" charset="0"/>
                <a:cs typeface="Calibri" panose="020F0502020204030204" pitchFamily="34" charset="0"/>
              </a:rPr>
              <a:t>то все такие шарики </a:t>
            </a:r>
            <a:r>
              <a:rPr lang="ru-RU" sz="6400" dirty="0" smtClean="0">
                <a:latin typeface="Calibri" panose="020F0502020204030204" pitchFamily="34" charset="0"/>
                <a:cs typeface="Calibri" panose="020F0502020204030204" pitchFamily="34" charset="0"/>
              </a:rPr>
              <a:t>исчезают, а игрок получает очки.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6400" dirty="0">
                <a:latin typeface="Calibri" panose="020F0502020204030204" pitchFamily="34" charset="0"/>
                <a:cs typeface="Calibri" panose="020F0502020204030204" pitchFamily="34" charset="0"/>
              </a:rPr>
              <a:t>Игра продолжается до тех пор, пока всё поле не будет заполнено шариками и игрок не потеряет возможность </a:t>
            </a:r>
            <a:r>
              <a:rPr lang="ru-RU" sz="64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сделать ход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928" y="1380287"/>
            <a:ext cx="4573396" cy="515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4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599902"/>
            <a:ext cx="8825659" cy="784295"/>
          </a:xfrm>
        </p:spPr>
        <p:txBody>
          <a:bodyPr/>
          <a:lstStyle/>
          <a:p>
            <a:r>
              <a:rPr lang="ru-RU" dirty="0"/>
              <a:t>Особенности </a:t>
            </a:r>
            <a:r>
              <a:rPr lang="ru-RU" dirty="0" smtClean="0"/>
              <a:t>приложения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94618" y="1878676"/>
            <a:ext cx="5435070" cy="4264241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Анимированная заставка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Спрайты для отображения  игровых элементов (шариков)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Волновой алгоритм для поиска пути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Отображение результата в конце игры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024" y="1616440"/>
            <a:ext cx="4013026" cy="45264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44" y="2175685"/>
            <a:ext cx="2420692" cy="270047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421" y="3879869"/>
            <a:ext cx="2216383" cy="249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1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599902"/>
            <a:ext cx="8825659" cy="784295"/>
          </a:xfrm>
        </p:spPr>
        <p:txBody>
          <a:bodyPr/>
          <a:lstStyle/>
          <a:p>
            <a:pPr algn="ctr"/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685441" y="1573848"/>
            <a:ext cx="5744092" cy="3217025"/>
          </a:xfrm>
        </p:spPr>
        <p:txBody>
          <a:bodyPr>
            <a:normAutofit fontScale="92500" lnSpcReduction="10000"/>
          </a:bodyPr>
          <a:lstStyle/>
          <a:p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Модули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Pygame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поиска пути используется волновой алгоритм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/>
          </a:p>
          <a:p>
            <a:r>
              <a:rPr lang="ru-RU" dirty="0"/>
              <a:t> </a:t>
            </a:r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480" y="2235431"/>
            <a:ext cx="3210373" cy="207674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818893" y="1764193"/>
            <a:ext cx="17235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Классы: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Balls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Цикл игры 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Цикл меню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621" y="2235431"/>
            <a:ext cx="1752845" cy="40963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378" y="3865399"/>
            <a:ext cx="3162419" cy="211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4524" y="1429790"/>
            <a:ext cx="10041774" cy="4818610"/>
          </a:xfrm>
        </p:spPr>
        <p:txBody>
          <a:bodyPr/>
          <a:lstStyle/>
          <a:p>
            <a:pPr marL="0" lvl="1" indent="0">
              <a:buNone/>
            </a:pPr>
            <a:r>
              <a:rPr lang="ru-RU" dirty="0" smtClean="0"/>
              <a:t> </a:t>
            </a:r>
            <a:endParaRPr lang="ru-RU" dirty="0"/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Навыки работы с модулем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Pygame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Навыки работы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репозиторием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Работоспособное приложение для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windows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Возможности для улучшения: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Таблица рекордов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Звуковое сопровождение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Изменяемые настройки сложности игры</a:t>
            </a:r>
          </a:p>
          <a:p>
            <a:pPr marL="457200" lvl="1" indent="0">
              <a:buNone/>
            </a:pP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11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250</TotalTime>
  <Words>171</Words>
  <Application>Microsoft Office PowerPoint</Application>
  <PresentationFormat>Широкоэкранный</PresentationFormat>
  <Paragraphs>37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Ион</vt:lpstr>
      <vt:lpstr>Игра  Color Lines </vt:lpstr>
      <vt:lpstr>Описание приложения Color Lines</vt:lpstr>
      <vt:lpstr>Особенности приложения</vt:lpstr>
      <vt:lpstr>Описание реализации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Игротека</dc:title>
  <dc:creator>Пользователь Windows</dc:creator>
  <cp:lastModifiedBy>Олег</cp:lastModifiedBy>
  <cp:revision>29</cp:revision>
  <dcterms:created xsi:type="dcterms:W3CDTF">2022-11-08T14:35:24Z</dcterms:created>
  <dcterms:modified xsi:type="dcterms:W3CDTF">2023-01-30T11:48:10Z</dcterms:modified>
</cp:coreProperties>
</file>