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1" r:id="rId16"/>
    <p:sldId id="272" r:id="rId17"/>
    <p:sldId id="260" r:id="rId18"/>
  </p:sldIdLst>
  <p:sldSz cx="12192000" cy="6858000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879894"/>
            <a:ext cx="9119100" cy="329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spcAft>
                <a:spcPts val="1200"/>
              </a:spcAft>
              <a:buClrTx/>
            </a:pPr>
            <a:r>
              <a:rPr lang="ru-RU" sz="3200" b="1" kern="12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3200" b="1" kern="1200" dirty="0" smtClean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РАБОТА</a:t>
            </a:r>
            <a:r>
              <a:rPr lang="ru-RU" sz="2800" b="1" kern="1200" dirty="0" smtClean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2800" b="1" kern="1200" dirty="0" smtClean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800" b="1" kern="12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2800" b="1" kern="12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kern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Зюликов Олег Александрович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нейронной сети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1081454"/>
            <a:ext cx="3981450" cy="4857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79" y="1207698"/>
            <a:ext cx="4724400" cy="4210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559" y="1207698"/>
            <a:ext cx="2276475" cy="17145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 smtClean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5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3175" cy="4657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93" y="0"/>
            <a:ext cx="4191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33" y="114300"/>
            <a:ext cx="9639300" cy="61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86" y="732526"/>
            <a:ext cx="5425557" cy="44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04887"/>
            <a:ext cx="9353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2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0"/>
            <a:ext cx="6353175" cy="3571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1306"/>
            <a:ext cx="6381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удаленного репозитория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53" y="879894"/>
            <a:ext cx="9664909" cy="53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датасет из файлов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разведочный анализ и очистку данных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алгоритмы машинного обучения для определения модуля упругости при растяжении и прочности при растяжении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на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7620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профиль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GitHab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GitHab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подготовка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47" y="958269"/>
            <a:ext cx="5924550" cy="2699331"/>
          </a:xfrm>
          <a:prstGeom prst="rect">
            <a:avLst/>
          </a:prstGeom>
        </p:spPr>
      </p:pic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620776" cy="57765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FontTx/>
              <a:buChar char="-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библиотек</a:t>
            </a:r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FontTx/>
              <a:buChar char="-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файлов</a:t>
            </a:r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FontTx/>
              <a:buChar char="-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в один датасет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7" y="3657600"/>
            <a:ext cx="6343650" cy="30683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22" y="3998025"/>
            <a:ext cx="23622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пропущенных значений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дубликаты</a:t>
            </a:r>
          </a:p>
          <a:p>
            <a:pPr marL="495300" indent="-342900">
              <a:spcBef>
                <a:spcPts val="0"/>
              </a:spcBef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Описательные статистики</a:t>
            </a:r>
          </a:p>
          <a:p>
            <a:pPr marL="495300" indent="-342900">
              <a:spcBef>
                <a:spcPts val="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7" y="2952030"/>
            <a:ext cx="6315075" cy="1609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464" y="1082518"/>
            <a:ext cx="3171825" cy="3457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87" y="4745607"/>
            <a:ext cx="4038600" cy="82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atplotlib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рассеяния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ящик с усами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выбросов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Посмотрели корреляцию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90" y="1568120"/>
            <a:ext cx="63055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6098874" cy="35454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92" y="1716837"/>
            <a:ext cx="5989608" cy="4476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3648974"/>
            <a:ext cx="6098874" cy="27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552758"/>
            <a:ext cx="5133975" cy="2076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01" y="1270644"/>
            <a:ext cx="6562213" cy="493395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3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машинного обучения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бустинг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" y="2860735"/>
            <a:ext cx="3924300" cy="3086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56" y="259421"/>
            <a:ext cx="3962400" cy="3095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79" y="3478137"/>
            <a:ext cx="4048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гиперпараметров,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639735"/>
            <a:ext cx="5381625" cy="3086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6" y="1639735"/>
            <a:ext cx="4371975" cy="32099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GridSearchCV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3" y="4861779"/>
            <a:ext cx="5641675" cy="1438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478" y="4849660"/>
            <a:ext cx="5819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152</Words>
  <Application>Microsoft Office PowerPoint</Application>
  <PresentationFormat>Широкоэкранный</PresentationFormat>
  <Paragraphs>62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Open Sans</vt:lpstr>
      <vt:lpstr>Arial</vt:lpstr>
      <vt:lpstr>Times New Roman</vt:lpstr>
      <vt:lpstr>Noto Sans Symbols</vt:lpstr>
      <vt:lpstr>If,kjyVUNE_28012021</vt:lpstr>
      <vt:lpstr>ВЫПУСКНАЯ КВАЛИФИКАЦИОННАЯ РАБОТА  по курсу  «Data Science»  </vt:lpstr>
      <vt:lpstr>Постановка задачи</vt:lpstr>
      <vt:lpstr>Предварительная подготовка</vt:lpstr>
      <vt:lpstr>Разведочный анализ данных</vt:lpstr>
      <vt:lpstr>Визуализация</vt:lpstr>
      <vt:lpstr>Презентация PowerPoint</vt:lpstr>
      <vt:lpstr>Обучение моделей</vt:lpstr>
      <vt:lpstr>Модели машинного обучения</vt:lpstr>
      <vt:lpstr>Поиск гиперпараметров, MAE</vt:lpstr>
      <vt:lpstr>Построение нейронной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Приложение на Flask</vt:lpstr>
      <vt:lpstr>Создание удаленного репозитория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Admin</cp:lastModifiedBy>
  <cp:revision>22</cp:revision>
  <dcterms:created xsi:type="dcterms:W3CDTF">2021-02-24T09:03:25Z</dcterms:created>
  <dcterms:modified xsi:type="dcterms:W3CDTF">2022-11-11T19:15:16Z</dcterms:modified>
</cp:coreProperties>
</file>