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54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/>
          <a:lstStyle/>
          <a:p>
            <a:r>
              <a:rPr lang="ru-RU" dirty="0" err="1" smtClean="0"/>
              <a:t>Лаунчер</a:t>
            </a:r>
            <a:r>
              <a:rPr lang="ru-RU" dirty="0" smtClean="0"/>
              <a:t> для танков</a:t>
            </a:r>
            <a:endParaRPr lang="ru-RU" dirty="0"/>
          </a:p>
        </p:txBody>
      </p:sp>
      <p:pic>
        <p:nvPicPr>
          <p:cNvPr id="1026" name="Picture 2" descr="C:\Users\besso\OneDrive\Рабочий стол\tank-na-telefon-190222-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046" y="2132855"/>
            <a:ext cx="6588224" cy="411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4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2348880"/>
            <a:ext cx="7924800" cy="154076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Создать функциональный сайт, с помощью </a:t>
            </a:r>
            <a:r>
              <a:rPr lang="en-US" sz="3200" dirty="0" smtClean="0"/>
              <a:t>HTML, Python, CSS, </a:t>
            </a:r>
            <a:r>
              <a:rPr lang="en-US" sz="3200" dirty="0" err="1" smtClean="0"/>
              <a:t>Bootstpap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0901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305293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Создать интернет-магазин для покупок моделек для игры</a:t>
            </a:r>
          </a:p>
          <a:p>
            <a:r>
              <a:rPr lang="ru-RU" sz="2800" dirty="0" smtClean="0"/>
              <a:t>Создать своё </a:t>
            </a:r>
            <a:r>
              <a:rPr lang="en-US" sz="2800" dirty="0" smtClean="0"/>
              <a:t>API</a:t>
            </a:r>
          </a:p>
          <a:p>
            <a:r>
              <a:rPr lang="ru-RU" sz="2800" dirty="0" smtClean="0"/>
              <a:t>Создать страницу с новостями об игре</a:t>
            </a:r>
          </a:p>
          <a:p>
            <a:r>
              <a:rPr lang="ru-RU" sz="2800" dirty="0" smtClean="0"/>
              <a:t>Реализовать возможность техподдержки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2809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Сайт будет использоваться для установки на свой ПК, ранее спроектированного нами приложения «</a:t>
            </a:r>
            <a:r>
              <a:rPr lang="ru-RU" sz="2400" dirty="0" err="1" smtClean="0"/>
              <a:t>Танчики</a:t>
            </a:r>
            <a:r>
              <a:rPr lang="ru-RU" sz="2400" dirty="0" smtClean="0"/>
              <a:t>», на нём можно будет скачать нашу игру, пообсуждать её с другими игроками и даже выбрать модельки карт, танков и снарядов для самой игры.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438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Внешний вид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82805"/>
            <a:ext cx="7924800" cy="394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61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31</TotalTime>
  <Words>82</Words>
  <Application>Microsoft Office PowerPoint</Application>
  <PresentationFormat>Экран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Горизонт</vt:lpstr>
      <vt:lpstr>Лаунчер для танков</vt:lpstr>
      <vt:lpstr>Цель</vt:lpstr>
      <vt:lpstr>Задачи</vt:lpstr>
      <vt:lpstr>Описание</vt:lpstr>
      <vt:lpstr>Внешний вид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Лаунчер для танков</dc:title>
  <dc:creator>Егор Бессолицын</dc:creator>
  <cp:lastModifiedBy>Егор Бессолицын</cp:lastModifiedBy>
  <cp:revision>4</cp:revision>
  <dcterms:created xsi:type="dcterms:W3CDTF">2023-04-10T19:45:53Z</dcterms:created>
  <dcterms:modified xsi:type="dcterms:W3CDTF">2023-04-21T14:38:27Z</dcterms:modified>
</cp:coreProperties>
</file>