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ru-RU" dirty="0" err="1" smtClean="0"/>
              <a:t>Лаунчер</a:t>
            </a:r>
            <a:r>
              <a:rPr lang="ru-RU" dirty="0" smtClean="0"/>
              <a:t> для танков</a:t>
            </a:r>
            <a:endParaRPr lang="ru-RU" dirty="0"/>
          </a:p>
        </p:txBody>
      </p:sp>
      <p:pic>
        <p:nvPicPr>
          <p:cNvPr id="1026" name="Picture 2" descr="C:\Users\besso\OneDrive\Рабочий стол\tank-na-telefon-190222-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6588224" cy="41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0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Сайт будет использоваться для установки на свой ПК, ранее спроектированного нами приложения «</a:t>
            </a:r>
            <a:r>
              <a:rPr lang="ru-RU" sz="2400" dirty="0" err="1" smtClean="0"/>
              <a:t>Танчики</a:t>
            </a:r>
            <a:r>
              <a:rPr lang="ru-RU" sz="2400" dirty="0" smtClean="0"/>
              <a:t>», на нём можно будет скачать нашу игру, пообсуждать её с другими игроками и даже выбрать модельки карт, танков и снарядов для самой игры.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38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2805"/>
            <a:ext cx="7924800" cy="394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50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Лаунчер для танков</vt:lpstr>
      <vt:lpstr>Цели</vt:lpstr>
      <vt:lpstr>Задачи</vt:lpstr>
      <vt:lpstr>Описание</vt:lpstr>
      <vt:lpstr>Внешний вид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Лаунчер для танков</dc:title>
  <dc:creator>Егор Бессолицын</dc:creator>
  <cp:lastModifiedBy>Егор Бессолицын</cp:lastModifiedBy>
  <cp:revision>1</cp:revision>
  <dcterms:created xsi:type="dcterms:W3CDTF">2023-04-10T19:45:53Z</dcterms:created>
  <dcterms:modified xsi:type="dcterms:W3CDTF">2023-04-10T19:53:26Z</dcterms:modified>
</cp:coreProperties>
</file>