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PT Mono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6582FD-3F10-4E87-911B-4513B4FBC1A5}">
  <a:tblStyle styleId="{336582FD-3F10-4E87-911B-4513B4FBC1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Mono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01a5f7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201a5f7a3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01a5f7a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5201a5f7a3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201a5f7a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201a5f7a3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2031e23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2031e238c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01a5f7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201a5f7a3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201a5f7a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201a5f7a3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201a5f7a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201a5f7a3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2031e23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2031e238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2031e23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52031e238c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fe9878f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4fe9878f7b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01a5f7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201a5f7a3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01a5f7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201a5f7a3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031e2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2031e238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01a5f7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201a5f7a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e9878f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4fe9878f7b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01a5f7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201a5f7a3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01a5f7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201a5f7a3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лист">
  <p:cSld name="Титульный лист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191689" y="6142307"/>
            <a:ext cx="2634258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506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  <a:defRPr b="0" i="0" sz="2531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рминология">
  <p:cSld name="Терминологи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одзаголовок и текст">
  <p:cSld name="Заголовок, подзаголовок и текст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2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03" name="Google Shape;10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12" name="Google Shape;1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текст и картинка">
  <p:cSld name="Заголовок, текст и картинка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20" name="Google Shape;1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>
            <p:ph idx="2" type="pic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люсы и минусы">
  <p:cSld name="Плюсы и минусы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30" name="Google Shape;1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+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5" name="Google Shape;135;p15"/>
          <p:cNvCxnSpPr/>
          <p:nvPr/>
        </p:nvCxnSpPr>
        <p:spPr>
          <a:xfrm>
            <a:off x="4324117" y="1596571"/>
            <a:ext cx="0" cy="4533463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вертикальных объекта">
  <p:cSld name="Два вертикальных объекта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1" name="Google Shape;1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2" type="body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>
  <p:cSld name="Пустой слайд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7" name="Google Shape;1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06593" y="209073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мятка к шаблону">
  <p:cSld name="Памятка к шаблон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625972" y="1593014"/>
            <a:ext cx="33509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вашем распоряжении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есть следующие слайды: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Титульный слайд</a:t>
            </a:r>
            <a:endParaRPr/>
          </a:p>
          <a:p>
            <a:pPr indent="-342891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Терминология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Цитата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подзаголовок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текст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Два вертикальных объекта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Только заголовок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Пустой слайд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Контакты</a:t>
            </a:r>
            <a:endParaRPr/>
          </a:p>
          <a:p>
            <a:pPr indent="-234940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4721809" y="1638555"/>
            <a:ext cx="0" cy="4796078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/>
        </p:nvSpPr>
        <p:spPr>
          <a:xfrm>
            <a:off x="6454588" y="284448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4867097" y="1593014"/>
            <a:ext cx="35101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акцентов в коде и тексте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слайдах в настройках цвета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 вас есть готовая палитра: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27" name="Google Shape;27;p3"/>
            <p:cNvSpPr/>
            <p:nvPr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rgbClr val="C002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3"/>
          <p:cNvSpPr txBox="1"/>
          <p:nvPr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Используйте готовый набор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иконок</a:t>
            </a: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 элементов для создания ориентиров на слайде: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одержание">
  <p:cSld name="Содержание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41509" y="236938"/>
            <a:ext cx="1164362" cy="116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5452222" y="442503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4400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0" sz="34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587540" y="2198644"/>
            <a:ext cx="7024688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0020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135135" y="468133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b="0" i="0" sz="14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059543" y="258971"/>
            <a:ext cx="6747329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чего нужен код/формула?</a:t>
            </a:r>
            <a:b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Укажите назначение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11.png"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16" y="374922"/>
            <a:ext cx="691853" cy="63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омашнее задание">
  <p:cSld name="Домашнее задание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66" name="Google Shape;6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217354" y="465988"/>
            <a:ext cx="4099199" cy="48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 №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C0020D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"/>
          <p:cNvSpPr/>
          <p:nvPr/>
        </p:nvSpPr>
        <p:spPr>
          <a:xfrm>
            <a:off x="611460" y="5001268"/>
            <a:ext cx="1954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Срок сдачи</a:t>
            </a:r>
            <a:endParaRPr sz="1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1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инал">
  <p:cSld name="Финал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0" y="4922750"/>
            <a:ext cx="9144000" cy="20362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2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 txBox="1"/>
          <p:nvPr/>
        </p:nvSpPr>
        <p:spPr>
          <a:xfrm>
            <a:off x="2298459" y="2598372"/>
            <a:ext cx="6654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</a:t>
            </a: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за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внимание!</a:t>
            </a:r>
            <a:endParaRPr b="1"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текст">
  <p:cSld name="Заголовок и текст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0" name="Google Shape;9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</a:pPr>
            <a:r>
              <a:rPr lang="ru-RU"/>
              <a:t>ORM.Часть II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</a:pPr>
            <a:r>
              <a:rPr lang="ru-RU"/>
              <a:t>Формы.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</a:pPr>
            <a:r>
              <a:rPr lang="ru-RU"/>
              <a:t>RESTfull API</a:t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900175" y="6142300"/>
            <a:ext cx="7926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</a:pPr>
            <a:r>
              <a:rPr lang="ru-RU"/>
              <a:t>ORM делает жизнь разработчика не только проще, но и сложнее </a:t>
            </a:r>
            <a:endParaRPr b="0" i="0" sz="2400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</a:pPr>
            <a:r>
              <a:rPr lang="ru-RU"/>
              <a:t>Лекция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Query Class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flask_sqlalchemy import BaseQuery, SQLAlchemy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GetOrQuery(BaseQuery):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get_or(self, ident, default=None):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return self.get(ident) or default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 = SQLAlchemy(query_class=GetOrQuery)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get a user by id, or return an anonymous user instance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 = User.query.get_or(user_id, anonymous_user)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MyModel(db.Model):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query_class = GetOrQuery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ORM для тестирования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Создание и очищение БД при тестировании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db.create_all()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db.drop_all()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ORM to SQL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flask_sqlalchemy import get_debug_queries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User.query.filter_by(username='a.elizarova').all()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info = get_debug_queries()[0]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print(info.statement, info.parameters, info.duration, sep='\n')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SELECT "user".id AS user_id FROM user WHERE user.username = 'a.elizarova'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{'username': 'a.elizarova'}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0.0016849040985107422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или еще вариант. НО! нужно понимать, что это не финальный запрос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str(User.query.filter_by(username=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'a.elizarova'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))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SQL to ORM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&gt;&gt;&gt; conn = db.connection()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&gt;&gt;&gt; conn.execute("'select name, email from users where name like ? order by name'", '%Bhargan%')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WTForms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&gt;&gt;&gt;pip install WTForms-Alchemy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forms.py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wtforms_alchemy import ModelForm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models import User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UserForm(ModelForm):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class Meta: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model = User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то же, что и, например: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UserForm(Form):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name = TextField(validators=[DataRequired(), Length(max=100)])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email = TextField(validators=[DataRequired(), Length(max=255)])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WTForms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graphicFrame>
        <p:nvGraphicFramePr>
          <p:cNvPr id="265" name="Google Shape;265;p32"/>
          <p:cNvGraphicFramePr/>
          <p:nvPr/>
        </p:nvGraphicFramePr>
        <p:xfrm>
          <a:off x="1634350" y="14680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CFCFC"/>
                </a:solidFill>
                <a:tableStyleId>{336582FD-3F10-4E87-911B-4513B4FBC1A5}</a:tableStyleId>
              </a:tblPr>
              <a:tblGrid>
                <a:gridCol w="2444800"/>
                <a:gridCol w="3727700"/>
              </a:tblGrid>
              <a:tr h="41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Тип в </a:t>
                      </a:r>
                      <a:r>
                        <a:rPr b="1"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SQAlchemy</a:t>
                      </a:r>
                      <a:endParaRPr b="1"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Поле формы</a:t>
                      </a:r>
                      <a:endParaRPr b="1"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BigInteger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wtforms_components.fields.IntegerField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Boolean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BooleanField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Date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wtforms_components.fields.DateField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DateTime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wtforms_components.fields.DateTimeField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Enum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wtforms_components.fields.SelectField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Float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FloatField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wtforms_components.fields.IntegerField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Numeric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wtforms_components.fields.DecimalField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SmallInteger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wtforms_components.fields.IntegerField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TextAreaField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wtforms_components.fields.TimeField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Unicode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UnicodeText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404040"/>
                          </a:solidFill>
                          <a:highlight>
                            <a:srgbClr val="FCFCFC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TextAreaField</a:t>
                      </a:r>
                      <a:endParaRPr sz="1100">
                        <a:solidFill>
                          <a:srgbClr val="404040"/>
                        </a:solidFill>
                        <a:highlight>
                          <a:srgbClr val="FCFCFC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76200" marB="76200" marR="152400" marL="152400" anchor="ctr">
                    <a:lnL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WTForms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UserForm(Form):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class Meta: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exclude = ['username']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# only = [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'first_name', 'last_name'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использование формы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 = User()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form = UserForm(request.form)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form.populate_obj(user)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WTForms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UserForm(Form):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class Meta: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exclude = ['username']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# only = ['first_name', 'last_name']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использование формы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 = User()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form = UserForm(request.form)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form.populate_obj(user)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RESTfull API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&gt;&gt;&gt;pip install flask-restless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flask_restless import APIManager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Create the Flask-Restless API manager.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manager = APIManager(app, flask_sqlalchemy_db=db)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Create API endpoints, which will be available at /api/&lt;tablename&gt; by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default. Allowed HTTP methods can be specified as well.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manager.create_api(User, methods=['GET', 'POST', 'DELETE'])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manager.create_api(Post, methods=['GET'])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Домашнее задание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611461" y="1582445"/>
            <a:ext cx="75276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Переписать получение данных на ORM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Переписать удаление и обновление данных на ORM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Использовать форму для валидации значений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92150" y="258975"/>
            <a:ext cx="8449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Еще немного о моделях и создании объектов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User(db.Model):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__tablename__ = 'my_custom_tablename'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id = db.Column(db.Integer, primary_key=True)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username = db.Column(db.String(90), unique=True, nullable=False)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__init__(**kwargs):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super(User, self).__init__(**kwargs)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# do custom stuff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__repr__(self):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return '{}, id: {}'.format(self.username, self.id)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&gt;&gt;&gt; user1 = User(username=’test1’)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&gt;&gt;&gt; user2 = User(username=’test2’)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&gt;&gt;&gt; db.session.add_all([user1, user2])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	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Запросы к БД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User.query.first()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User.query.get(1)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В views в классических приложениях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User.query.get_or_404(username='test')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User.query.first_or_404(age=20)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User.query.filter_by(username=username).first_or_404()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а что если?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User.query.all().first()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Фильтрация результатов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55325" y="1582450"/>
            <a:ext cx="7783800" cy="492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User.query.filter_by(age=22).all()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User.query.filter(username='a.elizarova').all()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User.query.filter(User.username.endswith('rova')).all()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User.query.filter(User.age == 30).all()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User.query.filter(User.age &gt; 30).first()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User.query.filter(User.id.in_([1, 2])).all()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User.query.filter(or_(User.id == 1, User.id == 2)).all()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User.query.filter(User.username.is_(None)).all()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User.query.filter(User.username == 'alena').one()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Фильтрация результатов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User.query.filter(User.username=='alena').values('id', 'username')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User.query.join('posts').filter(Post.user_id == 1).value('username')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Компоновка и лимитирование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55325" y="1582450"/>
            <a:ext cx="7783800" cy="503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сортировка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User.query.order_by(User.username).all()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обратная сортировка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User.query.order_by(User.age.desc()).all()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лимитирование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User.query.limit(1).all()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подсчет количества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User.query.count()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slice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User.query.slice(10, 20).all()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без повторов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User.query.filter_by(username='test').distinct().all()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Запросы с join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55325" y="1582450"/>
            <a:ext cx="7783800" cy="508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sqlalchemy.orm import joinedload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for user in User.query.options(joinedload('posts')).all():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print(user, user.posts)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for user in User.query.all():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print(user, user.posts)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User.query.join('posts').filter(User.username == 'alena', Post.title == 'test')</a:t>
            </a:r>
            <a:endParaRPr b="1"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user.id AS user_id, user.username AS user_username, user.email AS user_email</a:t>
            </a:r>
            <a:endParaRPr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FROM user JOIN post ON user.id = post.user_id</a:t>
            </a:r>
            <a:endParaRPr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WHERE user.username = ? AND post.title = ?</a:t>
            </a:r>
            <a:endParaRPr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User.query.filter(User.username == 'alena', Post.title == 'test')</a:t>
            </a:r>
            <a:endParaRPr b="1"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SELECT user.id AS user_id, user.username AS user_username, user.email AS user_email</a:t>
            </a:r>
            <a:endParaRPr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FROM user, post</a:t>
            </a:r>
            <a:endParaRPr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  <a:cs typeface="PT Mono"/>
                <a:sym typeface="PT Mono"/>
              </a:rPr>
              <a:t>WHERE user.username = ? AND post.title = ?</a:t>
            </a:r>
            <a:endParaRPr sz="1400">
              <a:solidFill>
                <a:srgbClr val="000000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55250" y="6301300"/>
            <a:ext cx="77838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Обновление данных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 = User.query.get(1)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user.username = 'test2'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db.session.commit()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обновить несколько объектов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users_ids = [1, 2, 3]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db.session.query(User).filter(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User.id==user_ids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).update(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{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'active'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: True}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db.session.commit()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Удаление</a:t>
            </a:r>
            <a:r>
              <a:rPr lang="ru-RU"/>
              <a:t> данных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delete_this = User.query.first()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db.session.delete(delete_this)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db.session.commit()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или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users_ids = [1, 2, 3]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db.session.query(User).filter(User.id==user_ids).delete()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db.session.commit()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