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14C0-D40C-413D-9FF3-2250B5A36536}" type="datetimeFigureOut">
              <a:rPr lang="uk-UA" smtClean="0"/>
              <a:t>08.12.2024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2182-D403-446D-93C8-270078BB8F1D}" type="slidenum">
              <a:rPr lang="uk-UA" smtClean="0"/>
              <a:t>‹№›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1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14C0-D40C-413D-9FF3-2250B5A36536}" type="datetimeFigureOut">
              <a:rPr lang="uk-UA" smtClean="0"/>
              <a:t>08.12.2024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2182-D403-446D-93C8-270078BB8F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754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14C0-D40C-413D-9FF3-2250B5A36536}" type="datetimeFigureOut">
              <a:rPr lang="uk-UA" smtClean="0"/>
              <a:t>08.12.2024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2182-D403-446D-93C8-270078BB8F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184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14C0-D40C-413D-9FF3-2250B5A36536}" type="datetimeFigureOut">
              <a:rPr lang="uk-UA" smtClean="0"/>
              <a:t>08.12.2024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2182-D403-446D-93C8-270078BB8F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789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14C0-D40C-413D-9FF3-2250B5A36536}" type="datetimeFigureOut">
              <a:rPr lang="uk-UA" smtClean="0"/>
              <a:t>08.12.2024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2182-D403-446D-93C8-270078BB8F1D}" type="slidenum">
              <a:rPr lang="uk-UA" smtClean="0"/>
              <a:t>‹№›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4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14C0-D40C-413D-9FF3-2250B5A36536}" type="datetimeFigureOut">
              <a:rPr lang="uk-UA" smtClean="0"/>
              <a:t>08.12.2024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2182-D403-446D-93C8-270078BB8F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541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14C0-D40C-413D-9FF3-2250B5A36536}" type="datetimeFigureOut">
              <a:rPr lang="uk-UA" smtClean="0"/>
              <a:t>08.12.2024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2182-D403-446D-93C8-270078BB8F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446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14C0-D40C-413D-9FF3-2250B5A36536}" type="datetimeFigureOut">
              <a:rPr lang="uk-UA" smtClean="0"/>
              <a:t>08.12.2024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2182-D403-446D-93C8-270078BB8F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309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14C0-D40C-413D-9FF3-2250B5A36536}" type="datetimeFigureOut">
              <a:rPr lang="uk-UA" smtClean="0"/>
              <a:t>08.12.2024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2182-D403-446D-93C8-270078BB8F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927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E014C0-D40C-413D-9FF3-2250B5A36536}" type="datetimeFigureOut">
              <a:rPr lang="uk-UA" smtClean="0"/>
              <a:t>08.12.2024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62182-D403-446D-93C8-270078BB8F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997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14C0-D40C-413D-9FF3-2250B5A36536}" type="datetimeFigureOut">
              <a:rPr lang="uk-UA" smtClean="0"/>
              <a:t>08.12.2024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2182-D403-446D-93C8-270078BB8F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479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E014C0-D40C-413D-9FF3-2250B5A36536}" type="datetimeFigureOut">
              <a:rPr lang="uk-UA" smtClean="0"/>
              <a:t>08.12.2024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E62182-D403-446D-93C8-270078BB8F1D}" type="slidenum">
              <a:rPr lang="uk-UA" smtClean="0"/>
              <a:t>‹№›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03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76B94-72EB-4A78-AD54-81431973B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476" y="123123"/>
            <a:ext cx="5112470" cy="99866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Navbar</a:t>
            </a:r>
            <a:endParaRPr lang="uk-UA" sz="5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100FCE-9D72-4480-804A-7591BC81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5" y="1072418"/>
            <a:ext cx="10958777" cy="11414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4C2873-A069-4573-86C5-339DD3D75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5" y="2213914"/>
            <a:ext cx="5763429" cy="21148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A01670-5F4A-4E12-98D8-024AA52B1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865" y="2213914"/>
            <a:ext cx="6331135" cy="464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7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46C3C-7C99-477A-BE44-BC1D10148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671165" cy="1013287"/>
          </a:xfrm>
        </p:spPr>
        <p:txBody>
          <a:bodyPr>
            <a:normAutofit/>
          </a:bodyPr>
          <a:lstStyle/>
          <a:p>
            <a:r>
              <a:rPr lang="en-US" sz="5400" dirty="0"/>
              <a:t>Form - example</a:t>
            </a:r>
            <a:endParaRPr lang="uk-UA" sz="5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8BF4E3-C71F-471E-BB72-EFAEBFAE4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74" y="1013287"/>
            <a:ext cx="7344075" cy="54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2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46C3C-7C99-477A-BE44-BC1D10148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671165" cy="1013287"/>
          </a:xfrm>
        </p:spPr>
        <p:txBody>
          <a:bodyPr>
            <a:normAutofit/>
          </a:bodyPr>
          <a:lstStyle/>
          <a:p>
            <a:r>
              <a:rPr lang="en-US" sz="5400" dirty="0"/>
              <a:t>Form - code</a:t>
            </a:r>
            <a:endParaRPr lang="uk-UA" sz="5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4943EA-8AE3-4ED3-8B58-F5E013C4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2906"/>
            <a:ext cx="5869415" cy="30852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0E9ECB-58B6-468C-894E-A889F985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414" y="3292091"/>
            <a:ext cx="6149761" cy="345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6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46C3C-7C99-477A-BE44-BC1D10148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671165" cy="1013287"/>
          </a:xfrm>
        </p:spPr>
        <p:txBody>
          <a:bodyPr>
            <a:normAutofit/>
          </a:bodyPr>
          <a:lstStyle/>
          <a:p>
            <a:r>
              <a:rPr lang="en-US" sz="5400" dirty="0"/>
              <a:t>Modal - example</a:t>
            </a:r>
            <a:endParaRPr lang="uk-UA" sz="5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51CEAF-0A32-4602-B7F4-F48B02CD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22" y="1342734"/>
            <a:ext cx="672558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46C3C-7C99-477A-BE44-BC1D10148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671165" cy="1013287"/>
          </a:xfrm>
        </p:spPr>
        <p:txBody>
          <a:bodyPr>
            <a:normAutofit/>
          </a:bodyPr>
          <a:lstStyle/>
          <a:p>
            <a:r>
              <a:rPr lang="en-US" sz="5400" dirty="0"/>
              <a:t>Modal - code</a:t>
            </a:r>
            <a:endParaRPr lang="uk-UA" sz="5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7C27FE-3F93-496C-A8FE-24B0CA4A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1180"/>
            <a:ext cx="6825006" cy="298174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A01389-D81E-4AF0-B991-74F6D5B88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792" y="3571755"/>
            <a:ext cx="7488208" cy="328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46C3C-7C99-477A-BE44-BC1D10148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671165" cy="1013287"/>
          </a:xfrm>
        </p:spPr>
        <p:txBody>
          <a:bodyPr>
            <a:normAutofit/>
          </a:bodyPr>
          <a:lstStyle/>
          <a:p>
            <a:r>
              <a:rPr lang="en-US" sz="5400" dirty="0"/>
              <a:t>Link - example</a:t>
            </a:r>
            <a:endParaRPr lang="uk-UA" sz="5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641910-203C-4DD1-95E5-B14582C0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7" y="992978"/>
            <a:ext cx="6161988" cy="3172562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5DF1451D-E128-4B17-AE8B-F0B3200384EE}"/>
              </a:ext>
            </a:extLst>
          </p:cNvPr>
          <p:cNvSpPr/>
          <p:nvPr/>
        </p:nvSpPr>
        <p:spPr>
          <a:xfrm>
            <a:off x="4656841" y="1470581"/>
            <a:ext cx="1150070" cy="16025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D184D9-860F-4F2D-B656-1CFB6C98D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72" y="3626408"/>
            <a:ext cx="6627043" cy="31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0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46C3C-7C99-477A-BE44-BC1D10148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671165" cy="1013287"/>
          </a:xfrm>
        </p:spPr>
        <p:txBody>
          <a:bodyPr>
            <a:normAutofit/>
          </a:bodyPr>
          <a:lstStyle/>
          <a:p>
            <a:r>
              <a:rPr lang="en-US" sz="5400" dirty="0"/>
              <a:t>Link - code</a:t>
            </a:r>
            <a:endParaRPr lang="uk-UA" sz="5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2E66CD-8E5A-4785-83BA-C7171146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51" y="1909438"/>
            <a:ext cx="9518027" cy="303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3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76B94-72EB-4A78-AD54-81431973B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479357" cy="99866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Navbar </a:t>
            </a:r>
            <a:r>
              <a:rPr lang="uk-UA" sz="5400" dirty="0"/>
              <a:t>для телефонів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EF6745-ED83-420D-800F-CC49C9C22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0" y="3846136"/>
            <a:ext cx="11830639" cy="232309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969AA1-2504-4344-98DE-BE20FEC80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895" y="0"/>
            <a:ext cx="4782217" cy="369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4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76B94-72EB-4A78-AD54-81431973B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564957" cy="998668"/>
          </a:xfrm>
        </p:spPr>
        <p:txBody>
          <a:bodyPr>
            <a:normAutofit/>
          </a:bodyPr>
          <a:lstStyle/>
          <a:p>
            <a:r>
              <a:rPr lang="en-US" sz="5400" dirty="0"/>
              <a:t>Tooltip</a:t>
            </a:r>
            <a:endParaRPr lang="uk-UA" sz="5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E3E902-B3D4-4413-81BE-2832A9B7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96" y="4211041"/>
            <a:ext cx="11031748" cy="10002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7C3079-E15B-4BAB-8A70-B45DD3E4E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070" y="139386"/>
            <a:ext cx="5687943" cy="324282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EDE1F8-0965-442F-AA18-411558214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87" y="1760796"/>
            <a:ext cx="6070423" cy="17718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029D71-BD1C-4F9F-9A3B-19AE9BB14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929" y="5361792"/>
            <a:ext cx="9392961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4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76B94-72EB-4A78-AD54-81431973B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759019" cy="998668"/>
          </a:xfrm>
        </p:spPr>
        <p:txBody>
          <a:bodyPr>
            <a:normAutofit/>
          </a:bodyPr>
          <a:lstStyle/>
          <a:p>
            <a:r>
              <a:rPr lang="en-US" sz="5400" dirty="0"/>
              <a:t>Off-canvas - example</a:t>
            </a:r>
            <a:endParaRPr lang="uk-UA" sz="5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A35BA4-797B-45F3-9434-D1D3AFA8B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31" y="998668"/>
            <a:ext cx="9841584" cy="52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6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76B94-72EB-4A78-AD54-81431973B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599522" cy="998668"/>
          </a:xfrm>
        </p:spPr>
        <p:txBody>
          <a:bodyPr>
            <a:normAutofit/>
          </a:bodyPr>
          <a:lstStyle/>
          <a:p>
            <a:r>
              <a:rPr lang="en-US" sz="5400" dirty="0"/>
              <a:t>Off-canvas - code</a:t>
            </a:r>
            <a:endParaRPr lang="uk-UA" sz="5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2BCA51-D73F-49A2-8BE8-CCA383EB2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3" y="998668"/>
            <a:ext cx="9678751" cy="93358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98CAD8-F037-4E62-884B-150D8C9B9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3" y="1932248"/>
            <a:ext cx="7324626" cy="49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5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76B94-72EB-4A78-AD54-81431973B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013542" cy="998668"/>
          </a:xfrm>
        </p:spPr>
        <p:txBody>
          <a:bodyPr>
            <a:normAutofit/>
          </a:bodyPr>
          <a:lstStyle/>
          <a:p>
            <a:r>
              <a:rPr lang="en-US" sz="5400" dirty="0"/>
              <a:t>Cards - example</a:t>
            </a:r>
            <a:endParaRPr lang="uk-UA" sz="5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750683-D384-4A26-AA6E-61362FB2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9" y="998668"/>
            <a:ext cx="11093441" cy="55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76B94-72EB-4A78-AD54-81431973B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297105" cy="998668"/>
          </a:xfrm>
        </p:spPr>
        <p:txBody>
          <a:bodyPr>
            <a:normAutofit/>
          </a:bodyPr>
          <a:lstStyle/>
          <a:p>
            <a:r>
              <a:rPr lang="en-US" sz="5400" dirty="0"/>
              <a:t>Cards - code</a:t>
            </a:r>
            <a:endParaRPr lang="uk-UA" sz="5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F080C3-5CF7-475E-9740-55B9B2F02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1592556"/>
            <a:ext cx="7554379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8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76B94-72EB-4A78-AD54-81431973B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551629" cy="998668"/>
          </a:xfrm>
        </p:spPr>
        <p:txBody>
          <a:bodyPr>
            <a:normAutofit/>
          </a:bodyPr>
          <a:lstStyle/>
          <a:p>
            <a:r>
              <a:rPr lang="en-US" sz="5400" dirty="0"/>
              <a:t>Accordion - example</a:t>
            </a:r>
            <a:endParaRPr lang="uk-UA" sz="5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94217B-3AE4-4468-988C-FE6C8A03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838"/>
            <a:ext cx="12192000" cy="504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6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76B94-72EB-4A78-AD54-81431973B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513922" cy="998668"/>
          </a:xfrm>
        </p:spPr>
        <p:txBody>
          <a:bodyPr>
            <a:normAutofit/>
          </a:bodyPr>
          <a:lstStyle/>
          <a:p>
            <a:r>
              <a:rPr lang="en-US" sz="5400" dirty="0"/>
              <a:t>Accordion -code</a:t>
            </a:r>
            <a:endParaRPr lang="uk-UA" sz="5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BE089C-9337-4BA4-912B-5001F604F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668"/>
            <a:ext cx="12192000" cy="52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4922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">
  <a:themeElements>
    <a:clrScheme name="Ретроспектива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спектив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спектива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41</Words>
  <Application>Microsoft Office PowerPoint</Application>
  <PresentationFormat>Широкий екран</PresentationFormat>
  <Paragraphs>15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Ретроспектива</vt:lpstr>
      <vt:lpstr>Navbar</vt:lpstr>
      <vt:lpstr>Navbar для телефонів</vt:lpstr>
      <vt:lpstr>Tooltip</vt:lpstr>
      <vt:lpstr>Off-canvas - example</vt:lpstr>
      <vt:lpstr>Off-canvas - code</vt:lpstr>
      <vt:lpstr>Cards - example</vt:lpstr>
      <vt:lpstr>Cards - code</vt:lpstr>
      <vt:lpstr>Accordion - example</vt:lpstr>
      <vt:lpstr>Accordion -code</vt:lpstr>
      <vt:lpstr>Form - example</vt:lpstr>
      <vt:lpstr>Form - code</vt:lpstr>
      <vt:lpstr>Modal - example</vt:lpstr>
      <vt:lpstr>Modal - code</vt:lpstr>
      <vt:lpstr>Link - example</vt:lpstr>
      <vt:lpstr>Link -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Navbar</dc:title>
  <dc:creator>User</dc:creator>
  <cp:lastModifiedBy>User</cp:lastModifiedBy>
  <cp:revision>1</cp:revision>
  <dcterms:created xsi:type="dcterms:W3CDTF">2024-12-08T18:25:24Z</dcterms:created>
  <dcterms:modified xsi:type="dcterms:W3CDTF">2024-12-08T19:11:16Z</dcterms:modified>
</cp:coreProperties>
</file>