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860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830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82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785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859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77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37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563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40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98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67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BD2D-C42F-4E88-BE74-3597E492A1DC}" type="datetimeFigureOut">
              <a:rPr lang="uk-UA" smtClean="0"/>
              <a:t>15.08.2016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BC71-4E81-4E13-9987-0590ED1542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24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ТЕМА: </a:t>
            </a:r>
            <a:r>
              <a:rPr lang="uk-UA" dirty="0" smtClean="0"/>
              <a:t>Заказ гостиницы (вар.13)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err="1" smtClean="0"/>
              <a:t>Реализовал</a:t>
            </a:r>
            <a:r>
              <a:rPr lang="uk-UA" dirty="0" smtClean="0"/>
              <a:t>: </a:t>
            </a:r>
            <a:r>
              <a:rPr lang="uk-UA" dirty="0" err="1" smtClean="0"/>
              <a:t>Кахерский</a:t>
            </a:r>
            <a:r>
              <a:rPr lang="uk-UA" dirty="0" smtClean="0"/>
              <a:t> Олег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57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dirty="0" err="1" smtClean="0"/>
              <a:t>Описание</a:t>
            </a:r>
            <a:r>
              <a:rPr lang="uk-UA" sz="6600" dirty="0" smtClean="0"/>
              <a:t> </a:t>
            </a:r>
            <a:r>
              <a:rPr lang="uk-UA" sz="6600" dirty="0" err="1" smtClean="0"/>
              <a:t>системы</a:t>
            </a:r>
            <a:endParaRPr lang="uk-UA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4000" dirty="0" smtClean="0"/>
              <a:t>Система </a:t>
            </a:r>
            <a:r>
              <a:rPr lang="ru-RU" sz="4000" b="1" dirty="0" smtClean="0"/>
              <a:t>Заказ </a:t>
            </a:r>
            <a:r>
              <a:rPr lang="ru-RU" sz="4000" b="1" dirty="0" err="1" smtClean="0"/>
              <a:t>гостинницы</a:t>
            </a:r>
            <a:r>
              <a:rPr lang="ru-RU" sz="4000" dirty="0" smtClean="0"/>
              <a:t>. </a:t>
            </a:r>
            <a:r>
              <a:rPr lang="ru-RU" sz="4000" b="1" dirty="0" smtClean="0"/>
              <a:t>Клиент</a:t>
            </a:r>
            <a:r>
              <a:rPr lang="ru-RU" sz="4000" dirty="0" smtClean="0"/>
              <a:t> заполняет </a:t>
            </a:r>
            <a:r>
              <a:rPr lang="ru-RU" sz="4000" b="1" dirty="0" smtClean="0"/>
              <a:t>Заявку</a:t>
            </a:r>
            <a:r>
              <a:rPr lang="ru-RU" sz="4000" dirty="0" smtClean="0"/>
              <a:t>, указывая количество мест в номере, класс апартаментов и время пребывания. </a:t>
            </a:r>
            <a:r>
              <a:rPr lang="ru-RU" sz="4000" b="1" dirty="0" smtClean="0"/>
              <a:t>Администратор</a:t>
            </a:r>
            <a:r>
              <a:rPr lang="ru-RU" sz="4000" dirty="0" smtClean="0"/>
              <a:t> просматривает поступившую Заявку, выделяет наиболее подходящий из доступных </a:t>
            </a:r>
            <a:r>
              <a:rPr lang="ru-RU" sz="4000" b="1" dirty="0" smtClean="0"/>
              <a:t>Номеров</a:t>
            </a:r>
            <a:r>
              <a:rPr lang="ru-RU" sz="4000" dirty="0" smtClean="0"/>
              <a:t>, после чего системы выставляет счет Клиенту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9463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58954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6600" dirty="0" err="1" smtClean="0"/>
              <a:t>Требования</a:t>
            </a:r>
            <a:r>
              <a:rPr lang="uk-UA" sz="6600" dirty="0" smtClean="0"/>
              <a:t> к </a:t>
            </a:r>
            <a:r>
              <a:rPr lang="uk-UA" sz="6600" dirty="0" err="1" smtClean="0"/>
              <a:t>реализации</a:t>
            </a:r>
            <a:endParaRPr lang="uk-UA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589546"/>
            <a:ext cx="11016916" cy="626845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Построить веб-систему, поддерживающую заданную функциональность:</a:t>
            </a:r>
          </a:p>
          <a:p>
            <a:r>
              <a:rPr lang="ru-RU" dirty="0" smtClean="0"/>
              <a:t>1. На основе сущностей предметной области создать классы их описывающие;</a:t>
            </a:r>
          </a:p>
          <a:p>
            <a:r>
              <a:rPr lang="ru-RU" dirty="0" smtClean="0"/>
              <a:t>2. Классы и методы должны иметь отражающую их функциональность и должны быть грамотно </a:t>
            </a:r>
            <a:r>
              <a:rPr lang="ru-RU" dirty="0" err="1" smtClean="0"/>
              <a:t>структурированны</a:t>
            </a:r>
            <a:r>
              <a:rPr lang="ru-RU" dirty="0" smtClean="0"/>
              <a:t> по пакетам;</a:t>
            </a:r>
          </a:p>
          <a:p>
            <a:r>
              <a:rPr lang="ru-RU" dirty="0" smtClean="0"/>
              <a:t>3. Оформление кода - JCC;</a:t>
            </a:r>
          </a:p>
          <a:p>
            <a:r>
              <a:rPr lang="ru-RU" dirty="0" smtClean="0"/>
              <a:t>4. Информацию о предметной области хранить в БД, для доступа использовать JDBC API с использованием пула соединений. В качестве СУБД - </a:t>
            </a:r>
            <a:r>
              <a:rPr lang="ru-RU" dirty="0" err="1" smtClean="0"/>
              <a:t>MySQL</a:t>
            </a:r>
            <a:r>
              <a:rPr lang="ru-RU" dirty="0" smtClean="0"/>
              <a:t>, </a:t>
            </a:r>
            <a:r>
              <a:rPr lang="ru-RU" dirty="0" err="1" smtClean="0"/>
              <a:t>Derby</a:t>
            </a:r>
            <a:r>
              <a:rPr lang="ru-RU" dirty="0" smtClean="0"/>
              <a:t>;</a:t>
            </a:r>
          </a:p>
          <a:p>
            <a:r>
              <a:rPr lang="ru-RU" dirty="0" smtClean="0"/>
              <a:t>5. Приложение должно поддерживать работу с кириллицей (быть многоязычным), в том числе и при хранении информации в БД;</a:t>
            </a:r>
          </a:p>
          <a:p>
            <a:r>
              <a:rPr lang="ru-RU" dirty="0" smtClean="0"/>
              <a:t>6. Архитектура приложения - MVC;</a:t>
            </a:r>
          </a:p>
          <a:p>
            <a:r>
              <a:rPr lang="ru-RU" dirty="0" smtClean="0"/>
              <a:t>7. При реализации алгоритмов использовать шаблоны GOF;</a:t>
            </a:r>
          </a:p>
          <a:p>
            <a:r>
              <a:rPr lang="ru-RU" dirty="0" smtClean="0"/>
              <a:t>8. Используя </a:t>
            </a:r>
            <a:r>
              <a:rPr lang="ru-RU" dirty="0" err="1" smtClean="0"/>
              <a:t>сервлеты</a:t>
            </a:r>
            <a:r>
              <a:rPr lang="ru-RU" dirty="0" smtClean="0"/>
              <a:t> и JSP, реализовать функциональности, предложенные в постановке конкретной задачи;</a:t>
            </a:r>
          </a:p>
          <a:p>
            <a:r>
              <a:rPr lang="ru-RU" dirty="0" smtClean="0"/>
              <a:t>9. В страницах JSP применять JSTL и </a:t>
            </a:r>
            <a:r>
              <a:rPr lang="ru-RU" dirty="0" err="1" smtClean="0"/>
              <a:t>Custom</a:t>
            </a:r>
            <a:r>
              <a:rPr lang="ru-RU" dirty="0" smtClean="0"/>
              <a:t> </a:t>
            </a:r>
            <a:r>
              <a:rPr lang="ru-RU" dirty="0" err="1" smtClean="0"/>
              <a:t>Tag</a:t>
            </a:r>
            <a:r>
              <a:rPr lang="ru-RU" dirty="0" smtClean="0"/>
              <a:t>;</a:t>
            </a:r>
          </a:p>
          <a:p>
            <a:r>
              <a:rPr lang="ru-RU" dirty="0" smtClean="0"/>
              <a:t>10. При разработке бизнес логики использовать сессии и фильтры;</a:t>
            </a:r>
          </a:p>
          <a:p>
            <a:r>
              <a:rPr lang="ru-RU" dirty="0" smtClean="0"/>
              <a:t>11. </a:t>
            </a:r>
            <a:r>
              <a:rPr lang="ru-RU" dirty="0" err="1" smtClean="0"/>
              <a:t>Логгирование</a:t>
            </a:r>
            <a:r>
              <a:rPr lang="ru-RU" dirty="0" smtClean="0"/>
              <a:t> с помощью Log4j;</a:t>
            </a:r>
          </a:p>
          <a:p>
            <a:r>
              <a:rPr lang="ru-RU" dirty="0" smtClean="0"/>
              <a:t>12. Код должен содержать комментарии;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277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8000" dirty="0" smtClean="0"/>
              <a:t>Стек </a:t>
            </a:r>
            <a:r>
              <a:rPr lang="uk-UA" sz="8000" dirty="0" err="1" smtClean="0"/>
              <a:t>технологий</a:t>
            </a:r>
            <a:endParaRPr lang="uk-UA" sz="8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10853"/>
            <a:ext cx="10515600" cy="3566110"/>
          </a:xfrm>
        </p:spPr>
        <p:txBody>
          <a:bodyPr>
            <a:normAutofit/>
          </a:bodyPr>
          <a:lstStyle/>
          <a:p>
            <a:r>
              <a:rPr lang="en-US" sz="5400" dirty="0"/>
              <a:t>Tomcat, MySQL, JDBC, Servlet API, JSP,JSTL, Custom tag, Bootstrap, JUnit, </a:t>
            </a:r>
            <a:r>
              <a:rPr lang="en-US" sz="5400" dirty="0" err="1"/>
              <a:t>EasyMock</a:t>
            </a:r>
            <a:r>
              <a:rPr lang="en-US" sz="5400" dirty="0"/>
              <a:t>, Log4j, Maven.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9106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63" y="0"/>
            <a:ext cx="8139539" cy="6858000"/>
          </a:xfrm>
        </p:spPr>
      </p:pic>
    </p:spTree>
    <p:extLst>
      <p:ext uri="{BB962C8B-B14F-4D97-AF65-F5344CB8AC3E}">
        <p14:creationId xmlns:p14="http://schemas.microsoft.com/office/powerpoint/2010/main" val="17141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79" y="0"/>
            <a:ext cx="8482264" cy="6858000"/>
          </a:xfrm>
        </p:spPr>
      </p:pic>
    </p:spTree>
    <p:extLst>
      <p:ext uri="{BB962C8B-B14F-4D97-AF65-F5344CB8AC3E}">
        <p14:creationId xmlns:p14="http://schemas.microsoft.com/office/powerpoint/2010/main" val="39372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6" y="0"/>
            <a:ext cx="10189388" cy="6858000"/>
          </a:xfrm>
        </p:spPr>
      </p:pic>
    </p:spTree>
    <p:extLst>
      <p:ext uri="{BB962C8B-B14F-4D97-AF65-F5344CB8AC3E}">
        <p14:creationId xmlns:p14="http://schemas.microsoft.com/office/powerpoint/2010/main" val="34788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22" y="0"/>
            <a:ext cx="9439756" cy="6858000"/>
          </a:xfrm>
        </p:spPr>
      </p:pic>
    </p:spTree>
    <p:extLst>
      <p:ext uri="{BB962C8B-B14F-4D97-AF65-F5344CB8AC3E}">
        <p14:creationId xmlns:p14="http://schemas.microsoft.com/office/powerpoint/2010/main" val="19293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624" cy="6858000"/>
          </a:xfrm>
        </p:spPr>
      </p:pic>
    </p:spTree>
    <p:extLst>
      <p:ext uri="{BB962C8B-B14F-4D97-AF65-F5344CB8AC3E}">
        <p14:creationId xmlns:p14="http://schemas.microsoft.com/office/powerpoint/2010/main" val="1167231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242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ТЕМА: Заказ гостиницы (вар.13)</vt:lpstr>
      <vt:lpstr>Описание системы</vt:lpstr>
      <vt:lpstr>Требования к реализации</vt:lpstr>
      <vt:lpstr>Стек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Заказ гостиницы (вар.13)</dc:title>
  <dc:creator>Lenovo</dc:creator>
  <cp:lastModifiedBy>Lenovo</cp:lastModifiedBy>
  <cp:revision>2</cp:revision>
  <dcterms:created xsi:type="dcterms:W3CDTF">2016-08-15T01:10:05Z</dcterms:created>
  <dcterms:modified xsi:type="dcterms:W3CDTF">2016-08-15T01:24:56Z</dcterms:modified>
</cp:coreProperties>
</file>