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53" autoAdjust="0"/>
  </p:normalViewPr>
  <p:slideViewPr>
    <p:cSldViewPr>
      <p:cViewPr varScale="1">
        <p:scale>
          <a:sx n="82" d="100"/>
          <a:sy n="82" d="100"/>
        </p:scale>
        <p:origin x="1474" y="-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EC83A-44D1-44C1-84A4-0BEAA43EA040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4A8-6B17-4FEF-8350-59701ADF04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36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AA47B5-9246-45D3-BCD9-79786A1DA8EE}" type="slidenum">
              <a:rPr lang="pl-PL" altLang="pl-PL"/>
              <a:pPr/>
              <a:t>1</a:t>
            </a:fld>
            <a:endParaRPr lang="pl-PL" altLang="pl-PL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19C753-DF28-49D2-9CBD-F42A0EBEB77D}" type="slidenum">
              <a:rPr lang="pl-PL" altLang="pl-PL"/>
              <a:pPr/>
              <a:t>2</a:t>
            </a:fld>
            <a:endParaRPr lang="pl-PL" altLang="pl-PL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19C753-DF28-49D2-9CBD-F42A0EBEB77D}" type="slidenum">
              <a:rPr lang="pl-PL" altLang="pl-PL"/>
              <a:pPr/>
              <a:t>3</a:t>
            </a:fld>
            <a:endParaRPr lang="pl-PL" altLang="pl-PL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569F1E-9FD3-4749-B8EA-F9FB885ACD6D}" type="slidenum">
              <a:rPr lang="pl-PL" altLang="pl-PL"/>
              <a:pPr/>
              <a:t>4</a:t>
            </a:fld>
            <a:endParaRPr lang="pl-PL" altLang="pl-PL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EFBE-056B-4289-B6DD-CFDD9D85D362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7771-EFD0-4C3C-A6B7-154F8B786A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467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EFBE-056B-4289-B6DD-CFDD9D85D362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7771-EFD0-4C3C-A6B7-154F8B786A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111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EFBE-056B-4289-B6DD-CFDD9D85D362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7771-EFD0-4C3C-A6B7-154F8B786A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37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7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EFBE-056B-4289-B6DD-CFDD9D85D362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7771-EFD0-4C3C-A6B7-154F8B786A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228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EFBE-056B-4289-B6DD-CFDD9D85D362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7771-EFD0-4C3C-A6B7-154F8B786A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28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EFBE-056B-4289-B6DD-CFDD9D85D362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7771-EFD0-4C3C-A6B7-154F8B786A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566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EFBE-056B-4289-B6DD-CFDD9D85D362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7771-EFD0-4C3C-A6B7-154F8B786A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1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EFBE-056B-4289-B6DD-CFDD9D85D362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7771-EFD0-4C3C-A6B7-154F8B786A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508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EFBE-056B-4289-B6DD-CFDD9D85D362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7771-EFD0-4C3C-A6B7-154F8B786A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68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EFBE-056B-4289-B6DD-CFDD9D85D362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7771-EFD0-4C3C-A6B7-154F8B786A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13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EFBE-056B-4289-B6DD-CFDD9D85D362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7771-EFD0-4C3C-A6B7-154F8B786A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826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1EFBE-056B-4289-B6DD-CFDD9D85D362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17771-EFD0-4C3C-A6B7-154F8B786A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134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30425"/>
            <a:ext cx="7772400" cy="1470025"/>
          </a:xfrm>
          <a:ln/>
        </p:spPr>
        <p:txBody>
          <a:bodyPr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pl-PL" altLang="pl-PL" sz="4400"/>
              <a:t>Data i czas w JavaScript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987824" y="5949280"/>
            <a:ext cx="6400800" cy="360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hangingPunct="1">
              <a:lnSpc>
                <a:spcPct val="102000"/>
              </a:lnSpc>
            </a:pPr>
            <a:r>
              <a:rPr lang="pl-PL" altLang="pl-PL" sz="1600" dirty="0">
                <a:latin typeface="Calibri" charset="0"/>
              </a:rPr>
              <a:t>Opracowanie Karol Adamczyk</a:t>
            </a:r>
          </a:p>
        </p:txBody>
      </p:sp>
    </p:spTree>
    <p:extLst>
      <p:ext uri="{BB962C8B-B14F-4D97-AF65-F5344CB8AC3E}">
        <p14:creationId xmlns:p14="http://schemas.microsoft.com/office/powerpoint/2010/main" val="22659344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altLang="pl-PL" sz="4400" dirty="0"/>
              <a:t>Data i czas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14313" y="857250"/>
            <a:ext cx="8929687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endParaRPr lang="pl-PL" altLang="pl-PL" sz="3200" dirty="0">
              <a:latin typeface="Calibri" charset="0"/>
            </a:endParaRP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pl-PL" altLang="pl-PL" sz="2400" dirty="0">
                <a:latin typeface="Calibri" charset="0"/>
              </a:rPr>
              <a:t>	Aby odczytać datę i czas na komputerze użytkownika i wykorzystać to w dokumencie HTML, musimy najpierw utworzyć obiekt typu </a:t>
            </a:r>
            <a:r>
              <a:rPr lang="pl-PL" altLang="pl-PL" sz="2400" dirty="0" err="1">
                <a:latin typeface="Calibri" charset="0"/>
              </a:rPr>
              <a:t>Date</a:t>
            </a:r>
            <a:r>
              <a:rPr lang="pl-PL" altLang="pl-PL" sz="2400" dirty="0">
                <a:latin typeface="Calibri" charset="0"/>
              </a:rPr>
              <a:t>. Obiekt ten tworzymy w następujący sposób: </a:t>
            </a: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endParaRPr lang="pl-PL" altLang="pl-PL" sz="2400" dirty="0">
              <a:latin typeface="Calibri" charset="0"/>
            </a:endParaRPr>
          </a:p>
          <a:p>
            <a:pPr algn="ctr"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pl-PL" altLang="pl-PL" sz="2400" b="1" dirty="0" err="1">
                <a:latin typeface="Calibri" charset="0"/>
              </a:rPr>
              <a:t>var</a:t>
            </a:r>
            <a:r>
              <a:rPr lang="pl-PL" altLang="pl-PL" sz="2400" b="1" dirty="0">
                <a:latin typeface="Calibri" charset="0"/>
              </a:rPr>
              <a:t> zmienna = </a:t>
            </a:r>
            <a:r>
              <a:rPr lang="pl-PL" altLang="pl-PL" sz="2400" b="1" dirty="0" err="1">
                <a:latin typeface="Calibri" charset="0"/>
              </a:rPr>
              <a:t>new</a:t>
            </a:r>
            <a:r>
              <a:rPr lang="pl-PL" altLang="pl-PL" sz="2400" b="1" dirty="0">
                <a:latin typeface="Calibri" charset="0"/>
              </a:rPr>
              <a:t> </a:t>
            </a:r>
            <a:r>
              <a:rPr lang="pl-PL" altLang="pl-PL" sz="2400" b="1" dirty="0" err="1">
                <a:latin typeface="Calibri" charset="0"/>
              </a:rPr>
              <a:t>Date</a:t>
            </a:r>
            <a:r>
              <a:rPr lang="pl-PL" altLang="pl-PL" sz="2400" b="1" dirty="0">
                <a:latin typeface="Calibri" charset="0"/>
              </a:rPr>
              <a:t>();</a:t>
            </a:r>
          </a:p>
          <a:p>
            <a:pPr algn="ctr"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endParaRPr lang="pl-PL" altLang="pl-PL" sz="2400" b="1" dirty="0">
              <a:latin typeface="Calibri" charset="0"/>
            </a:endParaRPr>
          </a:p>
          <a:p>
            <a:pPr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pl-PL" altLang="pl-PL" sz="2400" dirty="0">
                <a:latin typeface="Calibri" charset="0"/>
              </a:rPr>
              <a:t>	W taki prosty sposób został stworzony obiekt zmienna z bieżącą datą i czasem lokalnym. </a:t>
            </a:r>
          </a:p>
        </p:txBody>
      </p:sp>
    </p:spTree>
    <p:extLst>
      <p:ext uri="{BB962C8B-B14F-4D97-AF65-F5344CB8AC3E}">
        <p14:creationId xmlns:p14="http://schemas.microsoft.com/office/powerpoint/2010/main" val="3498583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altLang="pl-PL" sz="4400" dirty="0"/>
              <a:t>Data i czas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14313" y="857250"/>
            <a:ext cx="8929687" cy="538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endParaRPr lang="pl-PL" altLang="pl-PL" sz="3200" dirty="0">
              <a:latin typeface="Calibri" charset="0"/>
            </a:endParaRP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pl-PL" altLang="pl-PL" sz="2400" dirty="0">
                <a:latin typeface="Calibri" charset="0"/>
              </a:rPr>
              <a:t>Obiekt ten możemy również utworzyć dla konkretnej daty: </a:t>
            </a: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endParaRPr lang="pl-PL" altLang="pl-PL" sz="2400" dirty="0">
              <a:latin typeface="Calibri" charset="0"/>
            </a:endParaRPr>
          </a:p>
          <a:p>
            <a:pPr algn="ctr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pl-PL" altLang="pl-PL" sz="2400" b="1" dirty="0" err="1">
                <a:latin typeface="Calibri" charset="0"/>
              </a:rPr>
              <a:t>var</a:t>
            </a:r>
            <a:r>
              <a:rPr lang="pl-PL" altLang="pl-PL" sz="2400" b="1" dirty="0">
                <a:latin typeface="Calibri" charset="0"/>
              </a:rPr>
              <a:t> zmienna=</a:t>
            </a:r>
            <a:r>
              <a:rPr lang="pl-PL" altLang="pl-PL" sz="2400" b="1" dirty="0" err="1">
                <a:latin typeface="Calibri" charset="0"/>
              </a:rPr>
              <a:t>Date</a:t>
            </a:r>
            <a:r>
              <a:rPr lang="pl-PL" altLang="pl-PL" sz="2400" b="1" dirty="0">
                <a:latin typeface="Calibri" charset="0"/>
              </a:rPr>
              <a:t>(rok, miesiąc, dzień[, godzina[, minuta[, sekunda[, milisekunda]]]]);</a:t>
            </a:r>
          </a:p>
          <a:p>
            <a:pPr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pl-PL" altLang="pl-PL" sz="2400" dirty="0">
                <a:latin typeface="Calibri" charset="0"/>
              </a:rPr>
              <a:t>Np.:</a:t>
            </a:r>
          </a:p>
          <a:p>
            <a:pPr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pl-PL" sz="2400" i="1" dirty="0" err="1"/>
              <a:t>var</a:t>
            </a:r>
            <a:r>
              <a:rPr lang="pl-PL" sz="2400" i="1" dirty="0"/>
              <a:t> data1 = </a:t>
            </a:r>
            <a:r>
              <a:rPr lang="pl-PL" sz="2400" i="1" dirty="0" err="1"/>
              <a:t>new</a:t>
            </a:r>
            <a:r>
              <a:rPr lang="pl-PL" sz="2400" i="1" dirty="0"/>
              <a:t> </a:t>
            </a:r>
            <a:r>
              <a:rPr lang="pl-PL" sz="2400" i="1" dirty="0" err="1"/>
              <a:t>Date</a:t>
            </a:r>
            <a:r>
              <a:rPr lang="pl-PL" sz="2400" i="1" dirty="0"/>
              <a:t>(2020, 11, 22, 14, 15, 8);</a:t>
            </a:r>
          </a:p>
          <a:p>
            <a:pPr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pl-PL" altLang="pl-PL" sz="2400" dirty="0">
                <a:latin typeface="Calibri" charset="0"/>
              </a:rPr>
              <a:t>//2020 rok 22 grudzień 14:15:8</a:t>
            </a:r>
          </a:p>
        </p:txBody>
      </p:sp>
    </p:spTree>
    <p:extLst>
      <p:ext uri="{BB962C8B-B14F-4D97-AF65-F5344CB8AC3E}">
        <p14:creationId xmlns:p14="http://schemas.microsoft.com/office/powerpoint/2010/main" val="3556645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0063" y="-285750"/>
            <a:ext cx="8229600" cy="1143000"/>
          </a:xfrm>
          <a:ln/>
        </p:spPr>
        <p:txBody>
          <a:bodyPr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altLang="pl-PL" sz="4400"/>
              <a:t>Data i czas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" y="692696"/>
            <a:ext cx="9396536" cy="60486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pl-PL" altLang="pl-PL" sz="2400" dirty="0">
                <a:latin typeface="Calibri" charset="0"/>
              </a:rPr>
              <a:t>	Aby odczytać poszczególne składniki daty i czasu możemy wykorzystać metody obiektu </a:t>
            </a:r>
            <a:r>
              <a:rPr lang="pl-PL" altLang="pl-PL" sz="2400" dirty="0" err="1">
                <a:latin typeface="Calibri" charset="0"/>
              </a:rPr>
              <a:t>Date</a:t>
            </a:r>
            <a:r>
              <a:rPr lang="pl-PL" altLang="pl-PL" sz="2400" dirty="0">
                <a:latin typeface="Calibri" charset="0"/>
              </a:rPr>
              <a:t>. Najczęściej wykorzystywane metody to: </a:t>
            </a:r>
          </a:p>
          <a:p>
            <a:pPr marL="344487" indent="-342900"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pitchFamily="34" charset="0"/>
              <a:buChar char="•"/>
            </a:pPr>
            <a:r>
              <a:rPr lang="pl-PL" altLang="pl-PL" sz="2400" dirty="0" err="1">
                <a:latin typeface="Calibri" charset="0"/>
              </a:rPr>
              <a:t>getFullYear</a:t>
            </a:r>
            <a:r>
              <a:rPr lang="pl-PL" altLang="pl-PL" sz="2400" dirty="0">
                <a:latin typeface="Calibri" charset="0"/>
              </a:rPr>
              <a:t>() - odczyt roku </a:t>
            </a:r>
          </a:p>
          <a:p>
            <a:pPr marL="344487" indent="-342900"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pitchFamily="34" charset="0"/>
              <a:buChar char="•"/>
            </a:pPr>
            <a:r>
              <a:rPr lang="pl-PL" altLang="pl-PL" sz="2400" dirty="0" err="1">
                <a:latin typeface="Calibri" charset="0"/>
              </a:rPr>
              <a:t>getMonth</a:t>
            </a:r>
            <a:r>
              <a:rPr lang="pl-PL" altLang="pl-PL" sz="2400" dirty="0">
                <a:latin typeface="Calibri" charset="0"/>
              </a:rPr>
              <a:t>() - numer miesiąca przy czym 0 oznacza styczeń</a:t>
            </a: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pl-PL" altLang="pl-PL" sz="2400" dirty="0" err="1">
                <a:latin typeface="Calibri" charset="0"/>
              </a:rPr>
              <a:t>getDate</a:t>
            </a:r>
            <a:r>
              <a:rPr lang="pl-PL" altLang="pl-PL" sz="2400" dirty="0">
                <a:latin typeface="Calibri" charset="0"/>
              </a:rPr>
              <a:t>() - numer dnia w miesiącu </a:t>
            </a: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pl-PL" altLang="pl-PL" sz="2400" dirty="0" err="1">
                <a:latin typeface="Calibri" charset="0"/>
              </a:rPr>
              <a:t>getHours</a:t>
            </a:r>
            <a:r>
              <a:rPr lang="pl-PL" altLang="pl-PL" sz="2400" dirty="0">
                <a:latin typeface="Calibri" charset="0"/>
              </a:rPr>
              <a:t>() - odczyt godziny </a:t>
            </a: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pl-PL" altLang="pl-PL" sz="2400" dirty="0" err="1">
                <a:latin typeface="Calibri" charset="0"/>
              </a:rPr>
              <a:t>getMinutes</a:t>
            </a:r>
            <a:r>
              <a:rPr lang="pl-PL" altLang="pl-PL" sz="2400" dirty="0">
                <a:latin typeface="Calibri" charset="0"/>
              </a:rPr>
              <a:t>() - odczyt minut </a:t>
            </a: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pl-PL" altLang="pl-PL" sz="2400" dirty="0" err="1">
                <a:latin typeface="Calibri" charset="0"/>
              </a:rPr>
              <a:t>getSeconds</a:t>
            </a:r>
            <a:r>
              <a:rPr lang="pl-PL" altLang="pl-PL" sz="2400" dirty="0">
                <a:latin typeface="Calibri" charset="0"/>
              </a:rPr>
              <a:t>() - odczyt sekund</a:t>
            </a:r>
          </a:p>
          <a:p>
            <a:pPr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pl-PL" altLang="pl-PL" sz="2400" dirty="0" err="1">
                <a:latin typeface="Calibri" charset="0"/>
              </a:rPr>
              <a:t>getDay</a:t>
            </a:r>
            <a:r>
              <a:rPr lang="pl-PL" altLang="pl-PL" sz="2400" dirty="0">
                <a:latin typeface="Calibri" charset="0"/>
              </a:rPr>
              <a:t>() – zwraca dzień tygodnia w postaci numerycznej 0 – niedziela,</a:t>
            </a:r>
            <a:br>
              <a:rPr lang="pl-PL" altLang="pl-PL" sz="2400" dirty="0">
                <a:latin typeface="Calibri" charset="0"/>
              </a:rPr>
            </a:br>
            <a:r>
              <a:rPr lang="pl-PL" altLang="pl-PL" sz="2400" dirty="0">
                <a:latin typeface="Calibri" charset="0"/>
              </a:rPr>
              <a:t> 1 – poniedziałek itd.</a:t>
            </a:r>
          </a:p>
          <a:p>
            <a:pPr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pl-PL" altLang="pl-PL" sz="2400" dirty="0" err="1">
                <a:latin typeface="Calibri" charset="0"/>
              </a:rPr>
              <a:t>getTime</a:t>
            </a:r>
            <a:r>
              <a:rPr lang="pl-PL" altLang="pl-PL" sz="2400" dirty="0">
                <a:latin typeface="Calibri" charset="0"/>
              </a:rPr>
              <a:t>()- zwraca znacznik czasu dla podanej daty</a:t>
            </a:r>
          </a:p>
          <a:p>
            <a:pPr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endParaRPr lang="pl-PL" altLang="pl-PL" sz="2400" dirty="0">
              <a:latin typeface="Calibri" charset="0"/>
            </a:endParaRP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endParaRPr lang="pl-PL" altLang="pl-PL" sz="2400" dirty="0">
              <a:latin typeface="Calibri" charset="0"/>
            </a:endParaRP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pl-PL" altLang="pl-PL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85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04C6F32D0C24E4293DE635FEBDFCB41" ma:contentTypeVersion="3" ma:contentTypeDescription="Utwórz nowy dokument." ma:contentTypeScope="" ma:versionID="fc8e33759288ded9b50128fd5a94d5fb">
  <xsd:schema xmlns:xsd="http://www.w3.org/2001/XMLSchema" xmlns:xs="http://www.w3.org/2001/XMLSchema" xmlns:p="http://schemas.microsoft.com/office/2006/metadata/properties" xmlns:ns2="5f96b79c-0e2a-4645-bc8d-328eb2131ed0" targetNamespace="http://schemas.microsoft.com/office/2006/metadata/properties" ma:root="true" ma:fieldsID="1efc981b9b62945e88215307e5302529" ns2:_="">
    <xsd:import namespace="5f96b79c-0e2a-4645-bc8d-328eb2131ed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96b79c-0e2a-4645-bc8d-328eb2131ed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f96b79c-0e2a-4645-bc8d-328eb2131ed0" xsi:nil="true"/>
  </documentManagement>
</p:properties>
</file>

<file path=customXml/itemProps1.xml><?xml version="1.0" encoding="utf-8"?>
<ds:datastoreItem xmlns:ds="http://schemas.openxmlformats.org/officeDocument/2006/customXml" ds:itemID="{596A6F9B-5CD1-49AE-8D02-898C2B785858}"/>
</file>

<file path=customXml/itemProps2.xml><?xml version="1.0" encoding="utf-8"?>
<ds:datastoreItem xmlns:ds="http://schemas.openxmlformats.org/officeDocument/2006/customXml" ds:itemID="{79200BC9-D1EF-41EC-85E4-23C5EC1A479B}"/>
</file>

<file path=customXml/itemProps3.xml><?xml version="1.0" encoding="utf-8"?>
<ds:datastoreItem xmlns:ds="http://schemas.openxmlformats.org/officeDocument/2006/customXml" ds:itemID="{378C30AE-8B2F-4B6B-96AD-C3CA459CB1A7}"/>
</file>

<file path=docProps/app.xml><?xml version="1.0" encoding="utf-8"?>
<Properties xmlns="http://schemas.openxmlformats.org/officeDocument/2006/extended-properties" xmlns:vt="http://schemas.openxmlformats.org/officeDocument/2006/docPropsVTypes">
  <TotalTime>4565</TotalTime>
  <Words>211</Words>
  <Application>Microsoft Office PowerPoint</Application>
  <PresentationFormat>Pokaz na ekranie (4:3)</PresentationFormat>
  <Paragraphs>32</Paragraphs>
  <Slides>4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7" baseType="lpstr">
      <vt:lpstr>Arial</vt:lpstr>
      <vt:lpstr>Calibri</vt:lpstr>
      <vt:lpstr>Motyw pakietu Office</vt:lpstr>
      <vt:lpstr>Data i czas w JavaScript</vt:lpstr>
      <vt:lpstr>Data i czas</vt:lpstr>
      <vt:lpstr>Data i czas</vt:lpstr>
      <vt:lpstr>Data i czas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 czas w JavaScript</dc:title>
  <dc:creator>Windows User</dc:creator>
  <cp:lastModifiedBy>Karol Adamczyk</cp:lastModifiedBy>
  <cp:revision>7</cp:revision>
  <dcterms:created xsi:type="dcterms:W3CDTF">2015-06-08T16:20:17Z</dcterms:created>
  <dcterms:modified xsi:type="dcterms:W3CDTF">2021-03-26T11:53:18Z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0x010100404C6F32D0C24E4293DE635FEBDFCB41</vt:lpwstr>
  </property>
  <property fmtid="{D5CDD505-2E9C-101B-9397-08002B2CF9AE}" pid="3" name="Order">
    <vt:r8>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