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107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253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91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576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12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60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11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075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551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872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1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44D9-D704-484C-84AF-9AA95021D26F}" type="datetimeFigureOut">
              <a:rPr lang="pl-PL" smtClean="0"/>
              <a:t>23.03.2021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2C23-B578-4D8E-A56D-8039A025D75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62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Korzystanie z </a:t>
            </a:r>
            <a:r>
              <a:rPr lang="pl-PL" dirty="0" err="1" smtClean="0"/>
              <a:t>timerów</a:t>
            </a:r>
            <a:r>
              <a:rPr lang="pl-PL" dirty="0" smtClean="0"/>
              <a:t> w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47664" y="5589240"/>
            <a:ext cx="6400800" cy="1752600"/>
          </a:xfrm>
        </p:spPr>
        <p:txBody>
          <a:bodyPr/>
          <a:lstStyle/>
          <a:p>
            <a:r>
              <a:rPr lang="pl-PL" dirty="0" smtClean="0"/>
              <a:t>Opracowanie Karol Adamczyk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63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Timery</a:t>
            </a:r>
            <a:r>
              <a:rPr lang="pl-PL" dirty="0" smtClean="0"/>
              <a:t> w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Na korzystanie z </a:t>
            </a:r>
            <a:r>
              <a:rPr lang="pl-PL" dirty="0" err="1" smtClean="0"/>
              <a:t>timerów</a:t>
            </a:r>
            <a:r>
              <a:rPr lang="pl-PL" dirty="0" smtClean="0"/>
              <a:t> pozwalają cztery metody:</a:t>
            </a:r>
          </a:p>
          <a:p>
            <a:r>
              <a:rPr lang="pl-PL" dirty="0" err="1" smtClean="0"/>
              <a:t>setTimeout</a:t>
            </a:r>
            <a:endParaRPr lang="pl-PL" dirty="0" smtClean="0"/>
          </a:p>
          <a:p>
            <a:r>
              <a:rPr lang="pl-PL" dirty="0" err="1" smtClean="0"/>
              <a:t>clearTimeout</a:t>
            </a:r>
            <a:endParaRPr lang="pl-PL" dirty="0" smtClean="0"/>
          </a:p>
          <a:p>
            <a:r>
              <a:rPr lang="pl-PL" dirty="0" err="1" smtClean="0"/>
              <a:t>setInterval</a:t>
            </a:r>
            <a:endParaRPr lang="pl-PL" dirty="0" smtClean="0"/>
          </a:p>
          <a:p>
            <a:r>
              <a:rPr lang="pl-PL" dirty="0" err="1" smtClean="0"/>
              <a:t>clearInterval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5101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setTimeout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124744"/>
            <a:ext cx="830160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Wywołanie </a:t>
            </a:r>
            <a:r>
              <a:rPr lang="pl-PL" dirty="0" err="1" smtClean="0"/>
              <a:t>setTimeout</a:t>
            </a:r>
            <a:r>
              <a:rPr lang="pl-PL" dirty="0" smtClean="0"/>
              <a:t> ma postać:</a:t>
            </a:r>
          </a:p>
          <a:p>
            <a:pPr marL="400050" lvl="1" indent="0">
              <a:buNone/>
            </a:pPr>
            <a:r>
              <a:rPr lang="pl-PL" sz="3000" b="1" i="1" dirty="0" err="1" smtClean="0"/>
              <a:t>setTimeout</a:t>
            </a:r>
            <a:r>
              <a:rPr lang="pl-PL" sz="3000" b="1" i="1" dirty="0" smtClean="0"/>
              <a:t>(„wyrażenie”, czas)</a:t>
            </a:r>
          </a:p>
          <a:p>
            <a:pPr marL="0" indent="0">
              <a:buNone/>
            </a:pPr>
            <a:r>
              <a:rPr lang="pl-PL" dirty="0"/>
              <a:t>c</a:t>
            </a:r>
            <a:r>
              <a:rPr lang="pl-PL" dirty="0" smtClean="0"/>
              <a:t>o powoduje przetworzenie wyrażenia podanego jako pierwszy argument, po czasie wskazanym przez drugi argument.</a:t>
            </a:r>
          </a:p>
          <a:p>
            <a:pPr marL="0" indent="0">
              <a:buNone/>
            </a:pPr>
            <a:r>
              <a:rPr lang="pl-PL" dirty="0" smtClean="0"/>
              <a:t>Np.:</a:t>
            </a:r>
          </a:p>
          <a:p>
            <a:pPr marL="800100" lvl="2" indent="0">
              <a:buNone/>
            </a:pPr>
            <a:r>
              <a:rPr lang="pl-PL" i="1" dirty="0" err="1" smtClean="0"/>
              <a:t>function</a:t>
            </a:r>
            <a:r>
              <a:rPr lang="pl-PL" i="1" dirty="0" smtClean="0"/>
              <a:t> </a:t>
            </a:r>
            <a:r>
              <a:rPr lang="pl-PL" i="1" dirty="0" err="1" smtClean="0"/>
              <a:t>zapiszTekst</a:t>
            </a:r>
            <a:r>
              <a:rPr lang="pl-PL" i="1" dirty="0" smtClean="0"/>
              <a:t>()</a:t>
            </a:r>
          </a:p>
          <a:p>
            <a:pPr marL="800100" lvl="2" indent="0">
              <a:buNone/>
            </a:pPr>
            <a:r>
              <a:rPr lang="pl-PL" i="1" dirty="0" smtClean="0"/>
              <a:t>{</a:t>
            </a:r>
          </a:p>
          <a:p>
            <a:pPr marL="800100" lvl="2" indent="0">
              <a:buNone/>
            </a:pPr>
            <a:r>
              <a:rPr lang="pl-PL" i="1" dirty="0" smtClean="0"/>
              <a:t>  </a:t>
            </a:r>
            <a:r>
              <a:rPr lang="pl-PL" i="1" dirty="0" err="1" smtClean="0"/>
              <a:t>dataDiv.innerHTML</a:t>
            </a:r>
            <a:r>
              <a:rPr lang="pl-PL" i="1" dirty="0" smtClean="0"/>
              <a:t> = "Właśnie minęło 5 sekund od załadowania witryny.";</a:t>
            </a:r>
          </a:p>
          <a:p>
            <a:pPr marL="800100" lvl="2" indent="0">
              <a:buNone/>
            </a:pPr>
            <a:r>
              <a:rPr lang="pl-PL" i="1" dirty="0" smtClean="0"/>
              <a:t>}</a:t>
            </a:r>
          </a:p>
          <a:p>
            <a:pPr marL="800100" lvl="2" indent="0">
              <a:buNone/>
            </a:pPr>
            <a:r>
              <a:rPr lang="pl-PL" i="1" dirty="0" err="1" smtClean="0"/>
              <a:t>setTimeout</a:t>
            </a:r>
            <a:r>
              <a:rPr lang="pl-PL" i="1" dirty="0" smtClean="0"/>
              <a:t>("</a:t>
            </a:r>
            <a:r>
              <a:rPr lang="pl-PL" i="1" dirty="0" err="1" smtClean="0"/>
              <a:t>zapiszTekst</a:t>
            </a:r>
            <a:r>
              <a:rPr lang="pl-PL" i="1" dirty="0" smtClean="0"/>
              <a:t>();", 5000);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475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clearTimeout</a:t>
            </a:r>
            <a:endParaRPr lang="pl-PL" dirty="0" smtClean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Metoda </a:t>
            </a:r>
            <a:r>
              <a:rPr lang="pl-PL" b="1" i="1" dirty="0" err="1" smtClean="0"/>
              <a:t>setTimeout</a:t>
            </a:r>
            <a:r>
              <a:rPr lang="pl-PL" dirty="0" smtClean="0"/>
              <a:t> zwraca identyfikator, który może być użyty do zatrzymania odliczania czasu. W tym calu należy wywołać metodę </a:t>
            </a:r>
            <a:r>
              <a:rPr lang="pl-PL" b="1" i="1" dirty="0" err="1" smtClean="0"/>
              <a:t>clearTimeout</a:t>
            </a:r>
            <a:r>
              <a:rPr lang="pl-PL" dirty="0" smtClean="0"/>
              <a:t> schematycznie taka konstrukcja może mieć postać:</a:t>
            </a:r>
          </a:p>
          <a:p>
            <a:pPr marL="0" indent="0">
              <a:buNone/>
            </a:pPr>
            <a:endParaRPr lang="pl-PL" dirty="0"/>
          </a:p>
          <a:p>
            <a:pPr marL="400050" lvl="1" indent="0">
              <a:buNone/>
            </a:pPr>
            <a:r>
              <a:rPr lang="pl-PL" b="1" i="1" dirty="0" err="1" smtClean="0"/>
              <a:t>var</a:t>
            </a:r>
            <a:r>
              <a:rPr lang="pl-PL" b="1" i="1" dirty="0" smtClean="0"/>
              <a:t> </a:t>
            </a:r>
            <a:r>
              <a:rPr lang="pl-PL" b="1" i="1" dirty="0" err="1" smtClean="0"/>
              <a:t>timerId</a:t>
            </a:r>
            <a:r>
              <a:rPr lang="pl-PL" b="1" i="1" dirty="0" smtClean="0"/>
              <a:t>=</a:t>
            </a:r>
            <a:r>
              <a:rPr lang="pl-PL" b="1" i="1" dirty="0" err="1" smtClean="0"/>
              <a:t>setTimeout</a:t>
            </a:r>
            <a:r>
              <a:rPr lang="pl-PL" b="1" i="1" dirty="0" smtClean="0"/>
              <a:t>(„wyrażenie”, czas)</a:t>
            </a:r>
          </a:p>
          <a:p>
            <a:pPr marL="400050" lvl="1" indent="0">
              <a:buNone/>
            </a:pPr>
            <a:r>
              <a:rPr lang="pl-PL" b="1" i="1" dirty="0" smtClean="0"/>
              <a:t>//inne instrukcje</a:t>
            </a:r>
          </a:p>
          <a:p>
            <a:pPr marL="400050" lvl="1" indent="0">
              <a:buNone/>
            </a:pPr>
            <a:r>
              <a:rPr lang="pl-PL" b="1" i="1" dirty="0" err="1" smtClean="0"/>
              <a:t>clearTimeout</a:t>
            </a:r>
            <a:r>
              <a:rPr lang="pl-PL" b="1" i="1" dirty="0" smtClean="0"/>
              <a:t>(</a:t>
            </a:r>
            <a:r>
              <a:rPr lang="pl-PL" b="1" i="1" dirty="0" err="1" smtClean="0"/>
              <a:t>timerId</a:t>
            </a:r>
            <a:r>
              <a:rPr lang="pl-PL" b="1" i="1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3558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setInterval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b="1" i="1" dirty="0" err="1" smtClean="0"/>
              <a:t>setInterval</a:t>
            </a:r>
            <a:r>
              <a:rPr lang="pl-PL" b="1" i="1" dirty="0" smtClean="0"/>
              <a:t> </a:t>
            </a:r>
            <a:r>
              <a:rPr lang="pl-PL" dirty="0" smtClean="0"/>
              <a:t>pozwala na cykliczne wykonywanie jakiejś instrukcji, czyli wykonuje instrukcje co zadany czas.</a:t>
            </a:r>
          </a:p>
          <a:p>
            <a:pPr marL="0" indent="0">
              <a:buNone/>
            </a:pPr>
            <a:r>
              <a:rPr lang="pl-PL" dirty="0" smtClean="0"/>
              <a:t>Np.:</a:t>
            </a:r>
          </a:p>
          <a:p>
            <a:pPr marL="400050" lvl="1" indent="0">
              <a:buNone/>
            </a:pPr>
            <a:r>
              <a:rPr lang="pl-PL" b="1" i="1" dirty="0" err="1" smtClean="0"/>
              <a:t>function</a:t>
            </a:r>
            <a:r>
              <a:rPr lang="pl-PL" b="1" i="1" dirty="0" smtClean="0"/>
              <a:t> </a:t>
            </a:r>
            <a:r>
              <a:rPr lang="pl-PL" b="1" i="1" dirty="0" err="1" smtClean="0"/>
              <a:t>zmien</a:t>
            </a:r>
            <a:r>
              <a:rPr lang="pl-PL" b="1" i="1" dirty="0" smtClean="0"/>
              <a:t>()</a:t>
            </a:r>
          </a:p>
          <a:p>
            <a:pPr marL="400050" lvl="1" indent="0">
              <a:buNone/>
            </a:pPr>
            <a:r>
              <a:rPr lang="pl-PL" b="1" i="1" dirty="0" smtClean="0"/>
              <a:t>{</a:t>
            </a:r>
          </a:p>
          <a:p>
            <a:pPr marL="400050" lvl="1" indent="0">
              <a:buNone/>
            </a:pPr>
            <a:r>
              <a:rPr lang="pl-PL" b="1" i="1" dirty="0" smtClean="0"/>
              <a:t>  </a:t>
            </a:r>
            <a:r>
              <a:rPr lang="pl-PL" b="1" i="1" dirty="0" err="1" smtClean="0"/>
              <a:t>dataDiv.innerHTML</a:t>
            </a:r>
            <a:r>
              <a:rPr lang="pl-PL" b="1" i="1" dirty="0" smtClean="0"/>
              <a:t> = "Wywołanie nr " + ++licznik + ".";</a:t>
            </a:r>
          </a:p>
          <a:p>
            <a:pPr marL="400050" lvl="1" indent="0">
              <a:buNone/>
            </a:pPr>
            <a:r>
              <a:rPr lang="pl-PL" b="1" i="1" dirty="0" smtClean="0"/>
              <a:t>}</a:t>
            </a:r>
          </a:p>
          <a:p>
            <a:pPr marL="400050" lvl="1" indent="0">
              <a:buNone/>
            </a:pPr>
            <a:r>
              <a:rPr lang="pl-PL" b="1" i="1" dirty="0" err="1" smtClean="0"/>
              <a:t>var</a:t>
            </a:r>
            <a:r>
              <a:rPr lang="pl-PL" b="1" i="1" dirty="0" smtClean="0"/>
              <a:t> licznik = 0;</a:t>
            </a:r>
          </a:p>
          <a:p>
            <a:pPr marL="400050" lvl="1" indent="0">
              <a:buNone/>
            </a:pPr>
            <a:r>
              <a:rPr lang="pl-PL" b="1" i="1" dirty="0" err="1" smtClean="0"/>
              <a:t>setInterval</a:t>
            </a:r>
            <a:r>
              <a:rPr lang="pl-PL" b="1" i="1" dirty="0" smtClean="0"/>
              <a:t>("</a:t>
            </a:r>
            <a:r>
              <a:rPr lang="pl-PL" b="1" i="1" dirty="0" err="1" smtClean="0"/>
              <a:t>zmien</a:t>
            </a:r>
            <a:r>
              <a:rPr lang="pl-PL" b="1" i="1" dirty="0" smtClean="0"/>
              <a:t>();", 1000);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1302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clearInterval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Żeby zatrzymać </a:t>
            </a:r>
            <a:r>
              <a:rPr lang="pl-PL" dirty="0" smtClean="0"/>
              <a:t>uruchomiony </a:t>
            </a:r>
            <a:r>
              <a:rPr lang="pl-PL" dirty="0"/>
              <a:t>interwał, skorzystamy z metody </a:t>
            </a:r>
            <a:r>
              <a:rPr lang="pl-PL" b="1" i="1" dirty="0" err="1"/>
              <a:t>clearInterval</a:t>
            </a:r>
            <a:r>
              <a:rPr lang="pl-PL" b="1" i="1" dirty="0"/>
              <a:t>()</a:t>
            </a:r>
            <a:r>
              <a:rPr lang="pl-PL" dirty="0"/>
              <a:t>, która podobnie do </a:t>
            </a:r>
            <a:r>
              <a:rPr lang="pl-PL" dirty="0" err="1"/>
              <a:t>clearTimeout</a:t>
            </a:r>
            <a:r>
              <a:rPr lang="pl-PL" dirty="0"/>
              <a:t> przyjmuje tylko jeden parametr, który jest zmienną, pod która wcześniej zostało podstawione zadeklarowanie </a:t>
            </a:r>
            <a:r>
              <a:rPr lang="pl-PL" b="1" i="1" dirty="0" err="1" smtClean="0"/>
              <a:t>setInterval</a:t>
            </a:r>
            <a:r>
              <a:rPr lang="pl-PL" b="1" i="1" dirty="0" smtClean="0"/>
              <a:t>.</a:t>
            </a:r>
            <a:endParaRPr lang="pl-PL" b="1" i="1" dirty="0"/>
          </a:p>
        </p:txBody>
      </p:sp>
    </p:spTree>
    <p:extLst>
      <p:ext uri="{BB962C8B-B14F-4D97-AF65-F5344CB8AC3E}">
        <p14:creationId xmlns:p14="http://schemas.microsoft.com/office/powerpoint/2010/main" val="117121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04C6F32D0C24E4293DE635FEBDFCB41" ma:contentTypeVersion="3" ma:contentTypeDescription="Utwórz nowy dokument." ma:contentTypeScope="" ma:versionID="fc8e33759288ded9b50128fd5a94d5fb">
  <xsd:schema xmlns:xsd="http://www.w3.org/2001/XMLSchema" xmlns:xs="http://www.w3.org/2001/XMLSchema" xmlns:p="http://schemas.microsoft.com/office/2006/metadata/properties" xmlns:ns2="5f96b79c-0e2a-4645-bc8d-328eb2131ed0" targetNamespace="http://schemas.microsoft.com/office/2006/metadata/properties" ma:root="true" ma:fieldsID="1efc981b9b62945e88215307e5302529" ns2:_="">
    <xsd:import namespace="5f96b79c-0e2a-4645-bc8d-328eb2131ed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6b79c-0e2a-4645-bc8d-328eb2131ed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f96b79c-0e2a-4645-bc8d-328eb2131ed0" xsi:nil="true"/>
  </documentManagement>
</p:properties>
</file>

<file path=customXml/itemProps1.xml><?xml version="1.0" encoding="utf-8"?>
<ds:datastoreItem xmlns:ds="http://schemas.openxmlformats.org/officeDocument/2006/customXml" ds:itemID="{F508897F-8C33-4938-A784-3EBC078661B4}"/>
</file>

<file path=customXml/itemProps2.xml><?xml version="1.0" encoding="utf-8"?>
<ds:datastoreItem xmlns:ds="http://schemas.openxmlformats.org/officeDocument/2006/customXml" ds:itemID="{48254BD4-D617-4917-860A-8E8B70A93544}"/>
</file>

<file path=customXml/itemProps3.xml><?xml version="1.0" encoding="utf-8"?>
<ds:datastoreItem xmlns:ds="http://schemas.openxmlformats.org/officeDocument/2006/customXml" ds:itemID="{C53DFC14-2121-4D7B-B091-6C3D7FF55B3B}"/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172</Words>
  <Application>Microsoft Office PowerPoint</Application>
  <PresentationFormat>Pokaz na ekranie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Korzystanie z timerów w Javascript</vt:lpstr>
      <vt:lpstr>Timery w JavaScript</vt:lpstr>
      <vt:lpstr>setTimeout </vt:lpstr>
      <vt:lpstr>clearTimeout</vt:lpstr>
      <vt:lpstr>setInterval</vt:lpstr>
      <vt:lpstr>clearInterval</vt:lpstr>
    </vt:vector>
  </TitlesOfParts>
  <Company>Sil-art Rycho444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Korzystanie z timerów w Javascript</dc:title>
  <dc:creator>Kowalski Ryszard</dc:creator>
  <cp:lastModifiedBy>Kowalski Ryszard</cp:lastModifiedBy>
  <cp:revision>5</cp:revision>
  <dcterms:created xsi:type="dcterms:W3CDTF">2021-03-23T07:35:22Z</dcterms:created>
  <dcterms:modified xsi:type="dcterms:W3CDTF">2021-03-23T18:13:22Z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0x010100404C6F32D0C24E4293DE635FEBDFCB41</vt:lpwstr>
  </property>
</Properties>
</file>