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51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01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39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626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931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7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2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0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50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212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0533-BCA1-4F72-BDDC-AC9E30F8B565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1B70-4B16-498E-9315-7C538B758F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70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Operacje na ciągach znaków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64559" y="6379096"/>
            <a:ext cx="5864696" cy="478904"/>
          </a:xfrm>
        </p:spPr>
        <p:txBody>
          <a:bodyPr>
            <a:normAutofit/>
          </a:bodyPr>
          <a:lstStyle/>
          <a:p>
            <a:r>
              <a:rPr lang="pl-PL" sz="2400" dirty="0"/>
              <a:t>Opracowanie Karol Adamczyk</a:t>
            </a:r>
          </a:p>
        </p:txBody>
      </p:sp>
    </p:spTree>
    <p:extLst>
      <p:ext uri="{BB962C8B-B14F-4D97-AF65-F5344CB8AC3E}">
        <p14:creationId xmlns:p14="http://schemas.microsoft.com/office/powerpoint/2010/main" val="112139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pl-PL" b="1" dirty="0"/>
              <a:t>Zamiana podciągów na inne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Klasa String udostępnia metodę do podmiany wyszukanych podciągów na inne -</a:t>
            </a:r>
            <a:r>
              <a:rPr lang="pl-PL" b="1" i="1" dirty="0" err="1"/>
              <a:t>replace</a:t>
            </a:r>
            <a:r>
              <a:rPr lang="pl-PL" b="1" i="1" dirty="0"/>
              <a:t>(). </a:t>
            </a:r>
            <a:r>
              <a:rPr lang="pl-PL" dirty="0"/>
              <a:t>Metoda ta przyjmuje dwa parametry - wyszukiwany ciąg znaków oraz ciąg znaków na który on ma zostać zamieniony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W </a:t>
            </a:r>
            <a:r>
              <a:rPr lang="pl-PL" dirty="0" err="1"/>
              <a:t>EcmaScript</a:t>
            </a:r>
            <a:r>
              <a:rPr lang="pl-PL" dirty="0"/>
              <a:t> 2021 dodano też dodatkową funkcję </a:t>
            </a:r>
            <a:r>
              <a:rPr lang="pl-PL" b="1" i="1" dirty="0" err="1"/>
              <a:t>replaceAll</a:t>
            </a:r>
            <a:r>
              <a:rPr lang="pl-PL" b="1" i="1" dirty="0"/>
              <a:t>(), </a:t>
            </a:r>
            <a:r>
              <a:rPr lang="pl-PL" dirty="0"/>
              <a:t>która służy do zamiany wszystkich znalezionych fragmentów tekstu:</a:t>
            </a:r>
            <a:endParaRPr lang="pl-PL" dirty="0"/>
          </a:p>
          <a:p>
            <a:pPr marL="0" indent="0">
              <a:buNone/>
            </a:pPr>
            <a:r>
              <a:rPr lang="en-US" b="1" i="1" dirty="0" err="1"/>
              <a:t>var</a:t>
            </a:r>
            <a:r>
              <a:rPr lang="en-US" b="1" i="1" dirty="0"/>
              <a:t> </a:t>
            </a:r>
            <a:r>
              <a:rPr lang="en-US" b="1" i="1" dirty="0" err="1"/>
              <a:t>str</a:t>
            </a:r>
            <a:r>
              <a:rPr lang="en-US" b="1" i="1" dirty="0"/>
              <a:t> = "Visit Microsoft!";</a:t>
            </a:r>
            <a:br>
              <a:rPr lang="en-US" b="1" i="1" dirty="0"/>
            </a:br>
            <a:r>
              <a:rPr lang="en-US" b="1" i="1" dirty="0" err="1"/>
              <a:t>var</a:t>
            </a:r>
            <a:r>
              <a:rPr lang="en-US" b="1" i="1" dirty="0"/>
              <a:t> res = </a:t>
            </a:r>
            <a:r>
              <a:rPr lang="en-US" b="1" i="1" dirty="0" err="1"/>
              <a:t>str.replace</a:t>
            </a:r>
            <a:r>
              <a:rPr lang="en-US" b="1" i="1" dirty="0"/>
              <a:t>("Microsoft", "W3Schools");</a:t>
            </a:r>
          </a:p>
          <a:p>
            <a:pPr marL="0" indent="0">
              <a:buNone/>
            </a:pPr>
            <a:r>
              <a:rPr lang="pl-PL" dirty="0"/>
              <a:t>Rezultat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i="1" dirty="0"/>
              <a:t>Visit W3Schools!</a:t>
            </a:r>
          </a:p>
          <a:p>
            <a:pPr marL="0" indent="0">
              <a:buNone/>
            </a:pP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159186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Pobieranie podciągów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Następną operację którą można wykonać na stringach jest pobranie podciągu. Do tego celu służą dwie metody: </a:t>
            </a:r>
            <a:r>
              <a:rPr lang="pl-PL" b="1" i="1" dirty="0" err="1"/>
              <a:t>slice</a:t>
            </a:r>
            <a:r>
              <a:rPr lang="pl-PL" b="1" i="1" dirty="0"/>
              <a:t>()</a:t>
            </a:r>
            <a:r>
              <a:rPr lang="pl-PL" dirty="0"/>
              <a:t> i </a:t>
            </a:r>
            <a:r>
              <a:rPr lang="pl-PL" b="1" i="1" dirty="0" err="1"/>
              <a:t>substring</a:t>
            </a:r>
            <a:r>
              <a:rPr lang="pl-PL" b="1" i="1" dirty="0"/>
              <a:t>(). </a:t>
            </a:r>
            <a:r>
              <a:rPr lang="pl-PL" dirty="0"/>
              <a:t>Obydwie przyjmują dwa parametry: indeks pierwszego znaku zwracanego podciągu, oraz indeks znaku znajdującego się za ostatnim znakiem zwracanego podciągu. Można też wywołać te metody podając tylko jeden parametr - w takim przypadku zwrócony zostanie podciąg od podanego znaku do końca stringa:</a:t>
            </a:r>
          </a:p>
          <a:p>
            <a:pPr marL="0" indent="0">
              <a:buNone/>
            </a:pPr>
            <a:r>
              <a:rPr lang="pl-PL" b="1" dirty="0" err="1"/>
              <a:t>var</a:t>
            </a:r>
            <a:r>
              <a:rPr lang="pl-PL" dirty="0"/>
              <a:t> </a:t>
            </a:r>
            <a:r>
              <a:rPr lang="pl-PL" dirty="0" err="1"/>
              <a:t>str</a:t>
            </a:r>
            <a:r>
              <a:rPr lang="pl-PL" dirty="0"/>
              <a:t> = '</a:t>
            </a:r>
            <a:r>
              <a:rPr lang="pl-PL" dirty="0" err="1"/>
              <a:t>abcdef</a:t>
            </a:r>
            <a:r>
              <a:rPr lang="pl-PL" dirty="0"/>
              <a:t>'; </a:t>
            </a:r>
          </a:p>
          <a:p>
            <a:pPr marL="0" indent="0">
              <a:buNone/>
            </a:pPr>
            <a:r>
              <a:rPr lang="pl-PL" b="1" dirty="0" err="1"/>
              <a:t>var</a:t>
            </a:r>
            <a:r>
              <a:rPr lang="pl-PL" dirty="0"/>
              <a:t> str2 = </a:t>
            </a:r>
            <a:r>
              <a:rPr lang="pl-PL" dirty="0" err="1"/>
              <a:t>str.substring</a:t>
            </a:r>
            <a:r>
              <a:rPr lang="pl-PL" dirty="0"/>
              <a:t>(1, 4); // '</a:t>
            </a:r>
            <a:r>
              <a:rPr lang="pl-PL" dirty="0" err="1"/>
              <a:t>bcd</a:t>
            </a:r>
            <a:r>
              <a:rPr lang="pl-PL" dirty="0"/>
              <a:t>' </a:t>
            </a:r>
          </a:p>
          <a:p>
            <a:pPr marL="0" indent="0">
              <a:buNone/>
            </a:pPr>
            <a:r>
              <a:rPr lang="pl-PL" b="1" dirty="0" err="1"/>
              <a:t>var</a:t>
            </a:r>
            <a:r>
              <a:rPr lang="pl-PL" dirty="0"/>
              <a:t> str3 = </a:t>
            </a:r>
            <a:r>
              <a:rPr lang="pl-PL" dirty="0" err="1"/>
              <a:t>str.substring</a:t>
            </a:r>
            <a:r>
              <a:rPr lang="pl-PL" dirty="0"/>
              <a:t>(1); // '</a:t>
            </a:r>
            <a:r>
              <a:rPr lang="pl-PL" dirty="0" err="1"/>
              <a:t>bcdef</a:t>
            </a:r>
            <a:r>
              <a:rPr lang="pl-PL" dirty="0"/>
              <a:t>' </a:t>
            </a:r>
          </a:p>
          <a:p>
            <a:pPr marL="0" indent="0">
              <a:buNone/>
            </a:pPr>
            <a:r>
              <a:rPr lang="pl-PL" b="1" dirty="0" err="1"/>
              <a:t>var</a:t>
            </a:r>
            <a:r>
              <a:rPr lang="pl-PL" dirty="0"/>
              <a:t> str4 = </a:t>
            </a:r>
            <a:r>
              <a:rPr lang="pl-PL" dirty="0" err="1"/>
              <a:t>str.slice</a:t>
            </a:r>
            <a:r>
              <a:rPr lang="pl-PL" dirty="0"/>
              <a:t>(1, 4); // '</a:t>
            </a:r>
            <a:r>
              <a:rPr lang="pl-PL" dirty="0" err="1"/>
              <a:t>bcd</a:t>
            </a:r>
            <a:r>
              <a:rPr lang="pl-PL" dirty="0"/>
              <a:t>' </a:t>
            </a:r>
          </a:p>
          <a:p>
            <a:pPr marL="0" indent="0">
              <a:buNone/>
            </a:pPr>
            <a:r>
              <a:rPr lang="pl-PL" b="1" dirty="0" err="1"/>
              <a:t>var</a:t>
            </a:r>
            <a:r>
              <a:rPr lang="pl-PL" dirty="0"/>
              <a:t> str5 = </a:t>
            </a:r>
            <a:r>
              <a:rPr lang="pl-PL" dirty="0" err="1"/>
              <a:t>str.slice</a:t>
            </a:r>
            <a:r>
              <a:rPr lang="pl-PL" dirty="0"/>
              <a:t>(1); // '</a:t>
            </a:r>
            <a:r>
              <a:rPr lang="pl-PL" dirty="0" err="1"/>
              <a:t>bcdef</a:t>
            </a:r>
            <a:r>
              <a:rPr lang="pl-PL" dirty="0"/>
              <a:t>'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756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pl-PL" b="1" dirty="0"/>
              <a:t>Podział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5740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Do wykonania operacji podziału najlepiej jest wykorzystać gotową metodę </a:t>
            </a:r>
            <a:r>
              <a:rPr lang="pl-PL" b="1" i="1" dirty="0" err="1"/>
              <a:t>split</a:t>
            </a:r>
            <a:r>
              <a:rPr lang="pl-PL" b="1" i="1" dirty="0"/>
              <a:t>(), </a:t>
            </a:r>
            <a:r>
              <a:rPr lang="pl-PL" dirty="0"/>
              <a:t>do której jako parametr przekazuje się używany separator. Zwraca ona tablicę, której poszczególnymi elementami są rozdzielone podciągi.</a:t>
            </a:r>
          </a:p>
          <a:p>
            <a:pPr marL="0" indent="0">
              <a:buNone/>
            </a:pPr>
            <a:r>
              <a:rPr lang="pl-PL" b="1" i="1" dirty="0" err="1"/>
              <a:t>var</a:t>
            </a:r>
            <a:r>
              <a:rPr lang="pl-PL" b="1" i="1" dirty="0"/>
              <a:t> </a:t>
            </a:r>
            <a:r>
              <a:rPr lang="pl-PL" b="1" i="1" dirty="0" err="1"/>
              <a:t>str</a:t>
            </a:r>
            <a:r>
              <a:rPr lang="pl-PL" b="1" i="1" dirty="0"/>
              <a:t> = '</a:t>
            </a:r>
            <a:r>
              <a:rPr lang="pl-PL" b="1" i="1" dirty="0" err="1"/>
              <a:t>Ania,Ola,Kasia,Magda</a:t>
            </a:r>
            <a:r>
              <a:rPr lang="pl-PL" b="1" i="1" dirty="0"/>
              <a:t>'; </a:t>
            </a:r>
          </a:p>
          <a:p>
            <a:pPr marL="0" indent="0">
              <a:buNone/>
            </a:pPr>
            <a:r>
              <a:rPr lang="pl-PL" b="1" i="1" dirty="0" err="1"/>
              <a:t>var</a:t>
            </a:r>
            <a:r>
              <a:rPr lang="pl-PL" b="1" i="1" dirty="0"/>
              <a:t> imiona = </a:t>
            </a:r>
            <a:r>
              <a:rPr lang="pl-PL" b="1" i="1" dirty="0" err="1"/>
              <a:t>str.split</a:t>
            </a:r>
            <a:r>
              <a:rPr lang="pl-PL" b="1" i="1" dirty="0"/>
              <a:t>(','); </a:t>
            </a:r>
          </a:p>
          <a:p>
            <a:pPr marL="0" indent="0">
              <a:buNone/>
            </a:pPr>
            <a:r>
              <a:rPr lang="pl-PL" b="1" i="1" dirty="0"/>
              <a:t>// imiona = [ 'Ania', 'Ola', 'Kasia', 'Magda' ];</a:t>
            </a:r>
          </a:p>
        </p:txBody>
      </p:sp>
    </p:spTree>
    <p:extLst>
      <p:ext uri="{BB962C8B-B14F-4D97-AF65-F5344CB8AC3E}">
        <p14:creationId xmlns:p14="http://schemas.microsoft.com/office/powerpoint/2010/main" val="27563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Poruszanie </a:t>
            </a:r>
            <a:r>
              <a:rPr lang="pl-PL" b="1" dirty="0"/>
              <a:t>się po tekście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Podobnie jak w przypadku tablic po tekstach także możemy </a:t>
            </a:r>
            <a:r>
              <a:rPr lang="pl-PL" dirty="0" smtClean="0"/>
              <a:t>iterować: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7664" y="2708920"/>
            <a:ext cx="5437386" cy="2585323"/>
          </a:xfrm>
          <a:prstGeom prst="rect">
            <a:avLst/>
          </a:prstGeom>
          <a:solidFill>
            <a:srgbClr val="F3F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txt =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Consolas" panose="020B0609020204030204" pitchFamily="49" charset="0"/>
              </a:rPr>
              <a:t>"abecadło"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i&lt;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i++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el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txt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{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5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informacje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Stringi (czyli inaczej mówiąc ciągi znaków) są obok liczb najczęściej wykorzystywanym typem danych w </a:t>
            </a:r>
            <a:r>
              <a:rPr lang="pl-PL" dirty="0" err="1"/>
              <a:t>JavaScript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00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sprawdzić długość tekstu.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 pobierania ilości znaków w stringu, czyli jego długości, służy właściwość </a:t>
            </a:r>
            <a:r>
              <a:rPr lang="pl-PL" dirty="0" err="1"/>
              <a:t>length</a:t>
            </a:r>
            <a:r>
              <a:rPr lang="pl-PL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i="1" dirty="0" err="1"/>
              <a:t>var</a:t>
            </a:r>
            <a:r>
              <a:rPr lang="pl-PL" b="1" i="1" dirty="0"/>
              <a:t> </a:t>
            </a:r>
            <a:r>
              <a:rPr lang="pl-PL" b="1" i="1" dirty="0" err="1"/>
              <a:t>str</a:t>
            </a:r>
            <a:r>
              <a:rPr lang="pl-PL" b="1" i="1" dirty="0"/>
              <a:t> = "Hello World!";</a:t>
            </a:r>
            <a:br>
              <a:rPr lang="pl-PL" b="1" i="1" dirty="0"/>
            </a:br>
            <a:r>
              <a:rPr lang="pl-PL" b="1" i="1" dirty="0" err="1"/>
              <a:t>var</a:t>
            </a:r>
            <a:r>
              <a:rPr lang="pl-PL" b="1" i="1" dirty="0"/>
              <a:t> n = </a:t>
            </a:r>
            <a:r>
              <a:rPr lang="pl-PL" b="1" i="1" dirty="0" err="1"/>
              <a:t>str.length</a:t>
            </a:r>
            <a:r>
              <a:rPr lang="pl-PL" b="1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665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Łączenie stringów ze sobą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Możliwe jest też łączenie kilku stringów w jeden - w tym celu należy użyć znaku plus ("+"):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var</a:t>
            </a:r>
            <a:r>
              <a:rPr lang="pl-PL" b="1" i="1" dirty="0"/>
              <a:t> </a:t>
            </a:r>
            <a:r>
              <a:rPr lang="pl-PL" b="1" i="1" dirty="0" err="1"/>
              <a:t>imie</a:t>
            </a:r>
            <a:r>
              <a:rPr lang="pl-PL" b="1" i="1" dirty="0"/>
              <a:t> = 'Daniel'; 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var</a:t>
            </a:r>
            <a:r>
              <a:rPr lang="pl-PL" b="1" i="1" dirty="0"/>
              <a:t> powitanie = 'Witaj, ' + </a:t>
            </a:r>
            <a:r>
              <a:rPr lang="pl-PL" b="1" i="1" dirty="0" err="1"/>
              <a:t>imie</a:t>
            </a:r>
            <a:r>
              <a:rPr lang="pl-PL" b="1" i="1" dirty="0"/>
              <a:t> + '!';</a:t>
            </a:r>
          </a:p>
          <a:p>
            <a:pPr marL="0" indent="0">
              <a:buNone/>
            </a:pPr>
            <a:r>
              <a:rPr lang="pl-PL" dirty="0"/>
              <a:t>Innym sposobem łączenia stringów w jeden jest skorzystanie z metody 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concat</a:t>
            </a:r>
            <a:r>
              <a:rPr lang="pl-PL" b="1" i="1" dirty="0"/>
              <a:t>() 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zwraca ona ciąg znaków składający się z połączonych: obiektu na którym wywołana została ta metoda, oraz wszystkich przekazanych parametrów. 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var</a:t>
            </a:r>
            <a:r>
              <a:rPr lang="pl-PL" b="1" i="1" dirty="0"/>
              <a:t> s1 = 'a'; 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var</a:t>
            </a:r>
            <a:r>
              <a:rPr lang="pl-PL" b="1" i="1" dirty="0"/>
              <a:t> s2 = 'b'; 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var</a:t>
            </a:r>
            <a:r>
              <a:rPr lang="pl-PL" b="1" i="1" dirty="0"/>
              <a:t> s3 = 'c'; 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var</a:t>
            </a:r>
            <a:r>
              <a:rPr lang="pl-PL" b="1" i="1" dirty="0"/>
              <a:t> s = s1.concat(s2, s3); // 'abc'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12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b="1" dirty="0"/>
              <a:t>Porównywanie stringów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Wartości typu string można też porównywać ze sobą. Służą do tego standardowe operatory porównania: </a:t>
            </a:r>
          </a:p>
          <a:p>
            <a:pPr marL="0" indent="0">
              <a:buNone/>
            </a:pPr>
            <a:r>
              <a:rPr lang="pl-PL" b="1" i="1" dirty="0"/>
              <a:t>==, ===, !=, !==, &lt;, &lt;=, &gt;, &gt;=</a:t>
            </a:r>
          </a:p>
          <a:p>
            <a:pPr marL="0" indent="0">
              <a:buNone/>
            </a:pPr>
            <a:r>
              <a:rPr lang="pl-PL" dirty="0"/>
              <a:t> Porównanie dokonywane jest wg porządku alfabetycznego.</a:t>
            </a:r>
          </a:p>
        </p:txBody>
      </p:sp>
    </p:spTree>
    <p:extLst>
      <p:ext uri="{BB962C8B-B14F-4D97-AF65-F5344CB8AC3E}">
        <p14:creationId xmlns:p14="http://schemas.microsoft.com/office/powerpoint/2010/main" val="165085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7321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Operacje na pojedynczych znakach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268760"/>
            <a:ext cx="8748464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Aby pobrać pojedynczy znak z ciągu znaków, można użyć funkcji </a:t>
            </a:r>
            <a:r>
              <a:rPr lang="pl-PL" b="1" i="1" dirty="0" err="1"/>
              <a:t>charAt</a:t>
            </a:r>
            <a:r>
              <a:rPr lang="pl-PL" b="1" i="1" dirty="0"/>
              <a:t>(). </a:t>
            </a:r>
            <a:r>
              <a:rPr lang="pl-PL" dirty="0"/>
              <a:t>Jako parametr podaje się indeks znaku (od zero do N, gdzie N to długość stringu minus jeden).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en-US" b="1" i="1" dirty="0" err="1"/>
              <a:t>var</a:t>
            </a:r>
            <a:r>
              <a:rPr lang="en-US" b="1" i="1" dirty="0"/>
              <a:t> </a:t>
            </a:r>
            <a:r>
              <a:rPr lang="en-US" b="1" i="1" dirty="0" err="1"/>
              <a:t>str</a:t>
            </a:r>
            <a:r>
              <a:rPr lang="en-US" b="1" i="1" dirty="0"/>
              <a:t> = "HELLO WORLD";</a:t>
            </a:r>
            <a:br>
              <a:rPr lang="en-US" b="1" i="1" dirty="0"/>
            </a:br>
            <a:r>
              <a:rPr lang="pl-PL" b="1" i="1" dirty="0"/>
              <a:t>	</a:t>
            </a:r>
            <a:r>
              <a:rPr lang="en-US" b="1" i="1" dirty="0" err="1"/>
              <a:t>var</a:t>
            </a:r>
            <a:r>
              <a:rPr lang="en-US" b="1" i="1" dirty="0"/>
              <a:t> res = </a:t>
            </a:r>
            <a:r>
              <a:rPr lang="en-US" b="1" i="1" dirty="0" err="1"/>
              <a:t>str.charAt</a:t>
            </a:r>
            <a:r>
              <a:rPr lang="en-US" b="1" i="1" dirty="0"/>
              <a:t>(0);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dirty="0"/>
              <a:t>Rezultat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en-US" b="1" i="1" dirty="0"/>
              <a:t>H</a:t>
            </a:r>
          </a:p>
          <a:p>
            <a:pPr marL="0" indent="0">
              <a:buNone/>
            </a:pPr>
            <a:r>
              <a:rPr lang="pl-PL" dirty="0"/>
              <a:t>Czasami może być też przydatna możliwość odczytania kodu znaku. Do tego celu służy metoda </a:t>
            </a:r>
            <a:r>
              <a:rPr lang="pl-PL" b="1" i="1" dirty="0" err="1"/>
              <a:t>charCodeAt</a:t>
            </a:r>
            <a:r>
              <a:rPr lang="pl-PL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4115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Zmiana wielkości znaków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52578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Klasa String udostępnia też metody do zmiany wielkości znaków na małe lub na duże. Do zmiany znaków ma małe służy metoda </a:t>
            </a:r>
            <a:r>
              <a:rPr lang="pl-PL" b="1" i="1" dirty="0" err="1"/>
              <a:t>toLowerCase</a:t>
            </a:r>
            <a:r>
              <a:rPr lang="pl-PL" b="1" i="1" dirty="0"/>
              <a:t>(), </a:t>
            </a:r>
            <a:r>
              <a:rPr lang="pl-PL" dirty="0"/>
              <a:t>a do zmiany na duże – </a:t>
            </a:r>
            <a:r>
              <a:rPr lang="pl-PL" b="1" i="1" dirty="0"/>
              <a:t>metoda </a:t>
            </a:r>
            <a:r>
              <a:rPr lang="pl-PL" b="1" i="1" dirty="0" err="1"/>
              <a:t>toUpperCase</a:t>
            </a:r>
            <a:r>
              <a:rPr lang="pl-PL" b="1" i="1" dirty="0"/>
              <a:t>(). </a:t>
            </a:r>
            <a:r>
              <a:rPr lang="pl-PL" dirty="0"/>
              <a:t>Metody te zwracają string w którym wszystkie znaki są zamienione na małe lub na duże.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var</a:t>
            </a:r>
            <a:r>
              <a:rPr lang="pl-PL" b="1" i="1" dirty="0"/>
              <a:t> </a:t>
            </a:r>
            <a:r>
              <a:rPr lang="pl-PL" b="1" i="1" dirty="0" err="1"/>
              <a:t>str</a:t>
            </a:r>
            <a:r>
              <a:rPr lang="pl-PL" b="1" i="1" dirty="0"/>
              <a:t> = "Hello World!";</a:t>
            </a:r>
            <a:br>
              <a:rPr lang="pl-PL" b="1" i="1" dirty="0"/>
            </a:br>
            <a:r>
              <a:rPr lang="pl-PL" b="1" i="1" dirty="0"/>
              <a:t>	</a:t>
            </a:r>
            <a:r>
              <a:rPr lang="pl-PL" b="1" i="1" dirty="0" err="1"/>
              <a:t>var</a:t>
            </a:r>
            <a:r>
              <a:rPr lang="pl-PL" b="1" i="1" dirty="0"/>
              <a:t> res = </a:t>
            </a:r>
            <a:r>
              <a:rPr lang="pl-PL" b="1" i="1" dirty="0" err="1"/>
              <a:t>str.toLowerCase</a:t>
            </a:r>
            <a:r>
              <a:rPr lang="pl-PL" b="1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203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l-PL" b="1" dirty="0"/>
              <a:t>Wyszukiwanie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4929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 praktyce często zachodzi potrzeba odszukania określonego podciągu w stringu, ew. sprawdzenie czy dany podciąg w nim istnieje. Do tego celu najlepiej jest wykorzystać gotową metodę </a:t>
            </a:r>
            <a:r>
              <a:rPr lang="pl-PL" b="1" i="1" dirty="0" err="1"/>
              <a:t>indexOf</a:t>
            </a:r>
            <a:r>
              <a:rPr lang="pl-PL" b="1" i="1" dirty="0"/>
              <a:t>()</a:t>
            </a:r>
            <a:r>
              <a:rPr lang="pl-PL" dirty="0"/>
              <a:t> - zwraca ona pozycję w stringu, pod którą znajduje się przekazany jako parametr ciąg znaków. W przypadku gdy nie uda się go odnaleźć, zwracana jest wartość -1.</a:t>
            </a:r>
          </a:p>
          <a:p>
            <a:pPr marL="0" indent="0">
              <a:buNone/>
            </a:pPr>
            <a:r>
              <a:rPr lang="en-US" b="1" i="1" dirty="0" err="1"/>
              <a:t>var</a:t>
            </a:r>
            <a:r>
              <a:rPr lang="en-US" b="1" i="1" dirty="0"/>
              <a:t> </a:t>
            </a:r>
            <a:r>
              <a:rPr lang="en-US" b="1" i="1" dirty="0" err="1"/>
              <a:t>str</a:t>
            </a:r>
            <a:r>
              <a:rPr lang="en-US" b="1" i="1" dirty="0"/>
              <a:t> = "Hello world, welcome to the universe.";</a:t>
            </a:r>
            <a:br>
              <a:rPr lang="en-US" b="1" i="1" dirty="0"/>
            </a:br>
            <a:r>
              <a:rPr lang="en-US" b="1" i="1" dirty="0" err="1"/>
              <a:t>var</a:t>
            </a:r>
            <a:r>
              <a:rPr lang="en-US" b="1" i="1" dirty="0"/>
              <a:t> n = </a:t>
            </a:r>
            <a:r>
              <a:rPr lang="en-US" b="1" i="1" dirty="0" err="1"/>
              <a:t>str.indexOf</a:t>
            </a:r>
            <a:r>
              <a:rPr lang="en-US" b="1" i="1" dirty="0"/>
              <a:t>("welcome");</a:t>
            </a:r>
          </a:p>
          <a:p>
            <a:pPr marL="0" indent="0">
              <a:buNone/>
            </a:pPr>
            <a:r>
              <a:rPr lang="pl-PL" dirty="0"/>
              <a:t>Rezultat: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13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455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l-PL" b="1" dirty="0"/>
              <a:t>Wyszukiwanie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5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Do funkcji </a:t>
            </a:r>
            <a:r>
              <a:rPr lang="pl-PL" b="1" i="1" dirty="0" err="1"/>
              <a:t>indexOf</a:t>
            </a:r>
            <a:r>
              <a:rPr lang="pl-PL" b="1" i="1" dirty="0"/>
              <a:t>()</a:t>
            </a:r>
            <a:r>
              <a:rPr lang="pl-PL" dirty="0"/>
              <a:t> można także przekazać drugi parametr - indeks znaku od którego powinno się rozpocząć poszukiwanie. Jest on przydatny w sytuacji gdy trzeba przeszukać ciąg znaków pod kątem wszystkich wystąpień określonego podciągu.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b="1" i="1" dirty="0" err="1"/>
              <a:t>var</a:t>
            </a:r>
            <a:r>
              <a:rPr lang="en-US" b="1" i="1" dirty="0"/>
              <a:t> </a:t>
            </a:r>
            <a:r>
              <a:rPr lang="en-US" b="1" i="1" dirty="0" err="1"/>
              <a:t>str</a:t>
            </a:r>
            <a:r>
              <a:rPr lang="en-US" b="1" i="1" dirty="0"/>
              <a:t> = "Hello world, welcome to the universe.";</a:t>
            </a:r>
            <a:br>
              <a:rPr lang="en-US" b="1" i="1" dirty="0"/>
            </a:br>
            <a:r>
              <a:rPr lang="en-US" b="1" i="1" dirty="0" err="1"/>
              <a:t>var</a:t>
            </a:r>
            <a:r>
              <a:rPr lang="en-US" b="1" i="1" dirty="0"/>
              <a:t> n = </a:t>
            </a:r>
            <a:r>
              <a:rPr lang="en-US" b="1" i="1" dirty="0" err="1"/>
              <a:t>str.indexOf</a:t>
            </a:r>
            <a:r>
              <a:rPr lang="en-US" b="1" i="1" dirty="0"/>
              <a:t>("e");</a:t>
            </a:r>
          </a:p>
          <a:p>
            <a:pPr marL="0" indent="0">
              <a:buNone/>
            </a:pPr>
            <a:r>
              <a:rPr lang="pl-PL" dirty="0"/>
              <a:t>Rezultat: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1</a:t>
            </a:r>
            <a:endParaRPr lang="pl-PL" b="1" i="1" dirty="0"/>
          </a:p>
          <a:p>
            <a:pPr marL="0" indent="0">
              <a:buNone/>
            </a:pPr>
            <a:r>
              <a:rPr lang="en-US" b="1" i="1" dirty="0" err="1"/>
              <a:t>var</a:t>
            </a:r>
            <a:r>
              <a:rPr lang="en-US" b="1" i="1" dirty="0"/>
              <a:t> </a:t>
            </a:r>
            <a:r>
              <a:rPr lang="en-US" b="1" i="1" dirty="0" err="1"/>
              <a:t>str</a:t>
            </a:r>
            <a:r>
              <a:rPr lang="en-US" b="1" i="1" dirty="0"/>
              <a:t> = "Hello world, welcome to the universe.";</a:t>
            </a:r>
            <a:br>
              <a:rPr lang="en-US" b="1" i="1" dirty="0"/>
            </a:br>
            <a:r>
              <a:rPr lang="en-US" b="1" i="1" dirty="0" err="1"/>
              <a:t>var</a:t>
            </a:r>
            <a:r>
              <a:rPr lang="en-US" b="1" i="1" dirty="0"/>
              <a:t> n = </a:t>
            </a:r>
            <a:r>
              <a:rPr lang="en-US" b="1" i="1" dirty="0" err="1"/>
              <a:t>str.indexOf</a:t>
            </a:r>
            <a:r>
              <a:rPr lang="en-US" b="1" i="1" dirty="0"/>
              <a:t>("e", 5);</a:t>
            </a:r>
          </a:p>
          <a:p>
            <a:pPr marL="0" indent="0">
              <a:buNone/>
            </a:pPr>
            <a:r>
              <a:rPr lang="pl-PL" dirty="0"/>
              <a:t>Rezultat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i="1" dirty="0"/>
              <a:t>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97311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4C6F32D0C24E4293DE635FEBDFCB41" ma:contentTypeVersion="1" ma:contentTypeDescription="Utwórz nowy dokument." ma:contentTypeScope="" ma:versionID="de57e9855cd5d967cbb084de73a89393">
  <xsd:schema xmlns:xsd="http://www.w3.org/2001/XMLSchema" xmlns:xs="http://www.w3.org/2001/XMLSchema" xmlns:p="http://schemas.microsoft.com/office/2006/metadata/properties" xmlns:ns2="5f96b79c-0e2a-4645-bc8d-328eb2131ed0" targetNamespace="http://schemas.microsoft.com/office/2006/metadata/properties" ma:root="true" ma:fieldsID="944019c14cb3b14e4982b19330b0e239" ns2:_="">
    <xsd:import namespace="5f96b79c-0e2a-4645-bc8d-328eb2131ed0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6b79c-0e2a-4645-bc8d-328eb2131ed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96b79c-0e2a-4645-bc8d-328eb2131ed0" xsi:nil="true"/>
  </documentManagement>
</p:properties>
</file>

<file path=customXml/itemProps1.xml><?xml version="1.0" encoding="utf-8"?>
<ds:datastoreItem xmlns:ds="http://schemas.openxmlformats.org/officeDocument/2006/customXml" ds:itemID="{713A2C12-01DB-4DF2-9FCA-0F8C0A2C2D85}"/>
</file>

<file path=customXml/itemProps2.xml><?xml version="1.0" encoding="utf-8"?>
<ds:datastoreItem xmlns:ds="http://schemas.openxmlformats.org/officeDocument/2006/customXml" ds:itemID="{AF1B6D5D-C18D-4B47-973B-5A1A0AFA92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63A2A1-E98F-4457-AB5A-2E72410F7FEB}">
  <ds:schemaRefs>
    <ds:schemaRef ds:uri="http://schemas.microsoft.com/office/2006/metadata/properties"/>
    <ds:schemaRef ds:uri="http://schemas.microsoft.com/office/infopath/2007/PartnerControls"/>
    <ds:schemaRef ds:uri="ab361715-d8c0-4234-be6c-38204adaa9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241</Words>
  <Application>Microsoft Office PowerPoint</Application>
  <PresentationFormat>Pokaz na ekranie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Motyw pakietu Office</vt:lpstr>
      <vt:lpstr>Operacje na ciągach znaków</vt:lpstr>
      <vt:lpstr>Podstawowe informacje</vt:lpstr>
      <vt:lpstr>Jak sprawdzić długość tekstu.</vt:lpstr>
      <vt:lpstr>Łączenie stringów ze sobą</vt:lpstr>
      <vt:lpstr>Porównywanie stringów</vt:lpstr>
      <vt:lpstr>Operacje na pojedynczych znakach</vt:lpstr>
      <vt:lpstr>Zmiana wielkości znaków</vt:lpstr>
      <vt:lpstr>Wyszukiwanie</vt:lpstr>
      <vt:lpstr>Wyszukiwanie</vt:lpstr>
      <vt:lpstr>Zamiana podciągów na inne</vt:lpstr>
      <vt:lpstr>Pobieranie podciągów</vt:lpstr>
      <vt:lpstr>Podział</vt:lpstr>
      <vt:lpstr>Poruszanie się po tekście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Operacje na ciągach znaków</dc:title>
  <dc:creator>Windows User</dc:creator>
  <cp:lastModifiedBy>Karol</cp:lastModifiedBy>
  <cp:revision>12</cp:revision>
  <dcterms:created xsi:type="dcterms:W3CDTF">2015-04-21T11:02:58Z</dcterms:created>
  <dcterms:modified xsi:type="dcterms:W3CDTF">2022-03-07T11:39:12Z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0x010100404C6F32D0C24E4293DE635FEBDFCB41</vt:lpwstr>
  </property>
  <property fmtid="{D5CDD505-2E9C-101B-9397-08002B2CF9AE}" pid="3" name="Order">
    <vt:r8>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