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  <p:sldMasterId id="2147483648" r:id="rId5"/>
  </p:sldMasterIdLst>
  <p:sldIdLst>
    <p:sldId id="256" r:id="rId6"/>
    <p:sldId id="259" r:id="rId7"/>
    <p:sldId id="276" r:id="rId8"/>
    <p:sldId id="257" r:id="rId9"/>
    <p:sldId id="258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66" r:id="rId20"/>
    <p:sldId id="274" r:id="rId21"/>
    <p:sldId id="267" r:id="rId22"/>
    <p:sldId id="275" r:id="rId23"/>
    <p:sldId id="260" r:id="rId24"/>
    <p:sldId id="261" r:id="rId25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Proxima Nova Black" panose="020B0604020202020204" charset="0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1" autoAdjust="0"/>
    <p:restoredTop sz="86974" autoAdjust="0"/>
  </p:normalViewPr>
  <p:slideViewPr>
    <p:cSldViewPr snapToGrid="0">
      <p:cViewPr varScale="1">
        <p:scale>
          <a:sx n="79" d="100"/>
          <a:sy n="7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_-XQgJC_EO0fRvYl-7NV205Ptq-C2mK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actoring.guru/uk/design-patterns" TargetMode="External"/><Relationship Id="rId4" Type="http://schemas.openxmlformats.org/officeDocument/2006/relationships/hyperlink" Target="https://metanit.com/sharp/patter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387-D6D1-C740-9907-1270CE50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308" y="159657"/>
            <a:ext cx="12390783" cy="669834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PATTERNS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0307-C65F-1648-A78D-DD389A22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Oleh Vintoniak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7904" y="676016"/>
            <a:ext cx="7711004" cy="50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45144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ADAPTER</a:t>
            </a:r>
            <a:endParaRPr lang="en-US" sz="7200" dirty="0">
              <a:latin typeface="Proxima Nova Black" panose="02000506030000020004" pitchFamily="2" charset="0"/>
            </a:endParaRP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 необхідно використати існуючий клас, але його інтерфейс не відповідає вимогам.</a:t>
            </a:r>
            <a:endParaRPr lang="en-US" sz="3600" dirty="0"/>
          </a:p>
          <a:p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377190"/>
            <a:ext cx="3438710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19" y="525173"/>
            <a:ext cx="7761538" cy="47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4514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PROXY</a:t>
            </a:r>
            <a:endParaRPr lang="en-US" sz="7200" dirty="0">
              <a:latin typeface="Proxima Nova Black" panose="02000506030000020004" pitchFamily="2" charset="0"/>
            </a:endParaRP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</a:t>
            </a:r>
            <a:r>
              <a:rPr lang="en-US" sz="3600" dirty="0"/>
              <a:t> </a:t>
            </a:r>
            <a:r>
              <a:rPr lang="uk-UA" sz="3600" dirty="0" smtClean="0"/>
              <a:t>потрібно створити обгортку над інтерфейсом яка буде керувати доступом до нього.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9418" y="314066"/>
            <a:ext cx="2981625" cy="17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4549" y="398763"/>
            <a:ext cx="5016328" cy="52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45144"/>
            <a:ext cx="119334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STRATEGY</a:t>
            </a: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</a:t>
            </a:r>
            <a:r>
              <a:rPr lang="en-US" sz="3600" dirty="0"/>
              <a:t> </a:t>
            </a:r>
            <a:r>
              <a:rPr lang="uk-UA" sz="3600" dirty="0" smtClean="0"/>
              <a:t>існує певний набір алгоритмів і потрібно організувати їх взаємозаміну в залежності від певних умов.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32" y="279257"/>
            <a:ext cx="2280944" cy="22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6770" y="452952"/>
            <a:ext cx="5900094" cy="51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61620"/>
            <a:ext cx="1193348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TEMPLATE</a:t>
            </a: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4000" dirty="0" smtClean="0"/>
              <a:t>Коли частини складного алгоритму </a:t>
            </a:r>
            <a:r>
              <a:rPr lang="uk-UA" sz="4000" dirty="0" err="1" smtClean="0"/>
              <a:t>динамічно</a:t>
            </a:r>
            <a:r>
              <a:rPr lang="uk-UA" sz="4000" dirty="0" smtClean="0"/>
              <a:t> змінюються але структура залишається однаковою.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0" y="161620"/>
            <a:ext cx="2100072" cy="21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4951" y="351967"/>
            <a:ext cx="4865860" cy="55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4" y="428624"/>
            <a:ext cx="3002142" cy="4247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" y="318406"/>
            <a:ext cx="82459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latin typeface="Proxima Nova Black" panose="02000506030000020004" pitchFamily="2" charset="0"/>
              </a:rPr>
              <a:t>Корисні посилання</a:t>
            </a:r>
            <a:r>
              <a:rPr lang="en-US" sz="4000" dirty="0" smtClean="0">
                <a:latin typeface="Proxima Nova Black" panose="02000506030000020004" pitchFamily="2" charset="0"/>
              </a:rPr>
              <a:t>:</a:t>
            </a:r>
          </a:p>
          <a:p>
            <a:endParaRPr lang="en-US" sz="2800" dirty="0">
              <a:latin typeface="Proxima Nova Black" panose="02000506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https://drive.google.com/drive/folders/1_-</a:t>
            </a:r>
            <a:r>
              <a:rPr lang="en-US" sz="2800" dirty="0" smtClean="0">
                <a:hlinkClick r:id="rId3"/>
              </a:rPr>
              <a:t>XQgJC_EO0fRvYl-7NV205Ptq-C2mKt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Proxima Nova Black" panose="02000506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Proxima Nova Black" panose="02000506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https://metanit.com/sharp/patterns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Proxima Nova Black" panose="02000506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Proxima Nova Black" panose="02000506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https://refactoring.guru/uk/design-patterns</a:t>
            </a:r>
            <a:endParaRPr lang="en-US" sz="2800" dirty="0">
              <a:latin typeface="Proxima Nova Black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46" y="685799"/>
            <a:ext cx="11147855" cy="4800601"/>
          </a:xfrm>
        </p:spPr>
        <p:txBody>
          <a:bodyPr/>
          <a:lstStyle/>
          <a:p>
            <a:r>
              <a:rPr lang="uk-UA" dirty="0" smtClean="0"/>
              <a:t>Що це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496" y="2262831"/>
            <a:ext cx="1150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Proxima Nova Black" panose="02000506030000020004" pitchFamily="2" charset="0"/>
              </a:rPr>
              <a:t>Т</a:t>
            </a:r>
            <a:r>
              <a:rPr lang="ru-RU" sz="4000" dirty="0" err="1" smtClean="0">
                <a:latin typeface="Proxima Nova Black" panose="02000506030000020004" pitchFamily="2" charset="0"/>
              </a:rPr>
              <a:t>иповий</a:t>
            </a:r>
            <a:r>
              <a:rPr lang="ru-RU" sz="4000" dirty="0" smtClean="0">
                <a:latin typeface="Proxima Nova Black" panose="02000506030000020004" pitchFamily="2" charset="0"/>
              </a:rPr>
              <a:t> </a:t>
            </a:r>
            <a:r>
              <a:rPr lang="ru-RU" sz="4000" dirty="0" err="1">
                <a:latin typeface="Proxima Nova Black" panose="02000506030000020004" pitchFamily="2" charset="0"/>
              </a:rPr>
              <a:t>спосіб</a:t>
            </a:r>
            <a:r>
              <a:rPr lang="ru-RU" sz="4000" dirty="0">
                <a:latin typeface="Proxima Nova Black" panose="02000506030000020004" pitchFamily="2" charset="0"/>
              </a:rPr>
              <a:t> </a:t>
            </a:r>
            <a:r>
              <a:rPr lang="ru-RU" sz="4000" dirty="0" err="1">
                <a:latin typeface="Proxima Nova Black" panose="02000506030000020004" pitchFamily="2" charset="0"/>
              </a:rPr>
              <a:t>вирішення</a:t>
            </a:r>
            <a:r>
              <a:rPr lang="ru-RU" sz="4000" dirty="0">
                <a:latin typeface="Proxima Nova Black" panose="02000506030000020004" pitchFamily="2" charset="0"/>
              </a:rPr>
              <a:t> </a:t>
            </a:r>
            <a:r>
              <a:rPr lang="ru-RU" sz="4000" dirty="0" err="1">
                <a:latin typeface="Proxima Nova Black" panose="02000506030000020004" pitchFamily="2" charset="0"/>
              </a:rPr>
              <a:t>певної</a:t>
            </a:r>
            <a:r>
              <a:rPr lang="ru-RU" sz="4000" dirty="0">
                <a:latin typeface="Proxima Nova Black" panose="02000506030000020004" pitchFamily="2" charset="0"/>
              </a:rPr>
              <a:t> </a:t>
            </a:r>
            <a:r>
              <a:rPr lang="ru-RU" sz="4000" dirty="0" err="1" smtClean="0">
                <a:latin typeface="Proxima Nova Black" panose="02000506030000020004" pitchFamily="2" charset="0"/>
              </a:rPr>
              <a:t>проблеми</a:t>
            </a:r>
            <a:r>
              <a:rPr lang="en-US" sz="4000" dirty="0" smtClean="0">
                <a:latin typeface="Proxima Nova Black" panose="02000506030000020004" pitchFamily="2" charset="0"/>
              </a:rPr>
              <a:t>.</a:t>
            </a:r>
            <a:endParaRPr lang="uk-UA" sz="4000" dirty="0">
              <a:latin typeface="Proxima Nova Black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46" y="3224310"/>
            <a:ext cx="10315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>
                <a:latin typeface="Proxima Nova Black" panose="020B0604020202020204" charset="0"/>
              </a:rPr>
              <a:t>Алгоритм – чіткий набір дій,</a:t>
            </a:r>
            <a:endParaRPr lang="en-US" sz="4000" dirty="0" smtClean="0">
              <a:latin typeface="Proxima Nova Black" panose="020B0604020202020204" charset="0"/>
            </a:endParaRPr>
          </a:p>
          <a:p>
            <a:r>
              <a:rPr lang="uk-UA" sz="4000" dirty="0" err="1" smtClean="0">
                <a:latin typeface="Proxima Nova Black" panose="020B0604020202020204" charset="0"/>
              </a:rPr>
              <a:t>патерн</a:t>
            </a:r>
            <a:r>
              <a:rPr lang="uk-UA" sz="4000" dirty="0" smtClean="0">
                <a:latin typeface="Proxima Nova Black" panose="020B0604020202020204" charset="0"/>
              </a:rPr>
              <a:t> – </a:t>
            </a:r>
            <a:r>
              <a:rPr lang="uk-UA" sz="4000" dirty="0" err="1" smtClean="0">
                <a:latin typeface="Proxima Nova Black" panose="020B0604020202020204" charset="0"/>
              </a:rPr>
              <a:t>високорівневий</a:t>
            </a:r>
            <a:r>
              <a:rPr lang="uk-UA" sz="4000" dirty="0" smtClean="0">
                <a:latin typeface="Proxima Nova Black" panose="020B0604020202020204" charset="0"/>
              </a:rPr>
              <a:t> опис рішення.</a:t>
            </a:r>
            <a:endParaRPr lang="en-US" sz="4000" dirty="0">
              <a:latin typeface="Proxima Nova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8800" dirty="0" smtClean="0"/>
              <a:t>Дякую за увагу!</a:t>
            </a:r>
            <a:endParaRPr lang="uk-UA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331855"/>
            <a:ext cx="10820400" cy="4800601"/>
          </a:xfrm>
        </p:spPr>
        <p:txBody>
          <a:bodyPr/>
          <a:lstStyle/>
          <a:p>
            <a:r>
              <a:rPr lang="uk-UA" sz="7200" dirty="0" smtClean="0"/>
              <a:t>Навіщо знати </a:t>
            </a:r>
            <a:r>
              <a:rPr lang="uk-UA" sz="7200" dirty="0" err="1" smtClean="0"/>
              <a:t>патерни</a:t>
            </a:r>
            <a:r>
              <a:rPr lang="uk-UA" sz="7200" dirty="0" smtClean="0"/>
              <a:t>?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351" y="2024269"/>
            <a:ext cx="11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latin typeface="Proxima Nova Black" panose="020B0604020202020204" charset="0"/>
              </a:rPr>
              <a:t>Стандартизація коду</a:t>
            </a:r>
            <a:r>
              <a:rPr lang="en-US" sz="4000" dirty="0" smtClean="0">
                <a:latin typeface="Proxima Nova Black" panose="020B0604020202020204" charset="0"/>
              </a:rPr>
              <a:t>.</a:t>
            </a:r>
            <a:endParaRPr lang="en-US" sz="4000" dirty="0">
              <a:latin typeface="Proxima Nova Black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351" y="3060700"/>
            <a:ext cx="967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latin typeface="Proxima Nova Black" panose="020B0604020202020204" charset="0"/>
              </a:rPr>
              <a:t>Загальний словник програмістів</a:t>
            </a:r>
            <a:r>
              <a:rPr lang="en-US" sz="4000" dirty="0" smtClean="0">
                <a:latin typeface="Proxima Nova Black" panose="020B0604020202020204" charset="0"/>
              </a:rPr>
              <a:t>.</a:t>
            </a:r>
            <a:endParaRPr lang="en-US" sz="4000" dirty="0">
              <a:latin typeface="Proxima Nova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9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</a:t>
            </a:r>
            <a:r>
              <a:rPr lang="uk-UA" sz="2800" b="1" dirty="0" err="1" smtClean="0"/>
              <a:t>Породжуючі</a:t>
            </a:r>
            <a:r>
              <a:rPr lang="en-US" sz="2800" b="1" dirty="0" smtClean="0"/>
              <a:t>:</a:t>
            </a:r>
            <a:r>
              <a:rPr lang="uk-UA" sz="2800" b="1" dirty="0"/>
              <a:t> </a:t>
            </a:r>
            <a:r>
              <a:rPr lang="uk-UA" sz="2800" b="1" dirty="0" smtClean="0"/>
              <a:t>       Структурні</a:t>
            </a:r>
            <a:r>
              <a:rPr lang="en-US" sz="2800" b="1" dirty="0" smtClean="0"/>
              <a:t>:		</a:t>
            </a:r>
            <a:r>
              <a:rPr lang="uk-UA" sz="2800" b="1" dirty="0" err="1" smtClean="0"/>
              <a:t>Патерни</a:t>
            </a:r>
            <a:r>
              <a:rPr lang="uk-UA" sz="2800" b="1" dirty="0" smtClean="0"/>
              <a:t> поведінки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	1.Factory Method	1. Adapter		1.Chain of responsibility</a:t>
            </a:r>
          </a:p>
          <a:p>
            <a:r>
              <a:rPr lang="en-US" sz="2800" dirty="0" smtClean="0"/>
              <a:t>	2.Abstract factory	2.Facade		2.Command</a:t>
            </a:r>
          </a:p>
          <a:p>
            <a:r>
              <a:rPr lang="en-US" sz="2800" dirty="0" smtClean="0"/>
              <a:t>	3.Builder		3.Decorator		3.Interpreter</a:t>
            </a:r>
          </a:p>
          <a:p>
            <a:r>
              <a:rPr lang="en-US" sz="2800" dirty="0" smtClean="0"/>
              <a:t>	4.Prototype		4.Composite		4.Iterator</a:t>
            </a:r>
          </a:p>
          <a:p>
            <a:r>
              <a:rPr lang="en-US" sz="2800" dirty="0" smtClean="0"/>
              <a:t>	5.Singleton		</a:t>
            </a:r>
            <a:r>
              <a:rPr lang="en-US" sz="2800" dirty="0"/>
              <a:t>5.Proxy   		</a:t>
            </a:r>
            <a:r>
              <a:rPr lang="en-US" sz="2800" dirty="0" smtClean="0"/>
              <a:t>5.Mediator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6.Bridge		6.Memento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/>
              <a:t>	7.Lightweight	</a:t>
            </a:r>
            <a:r>
              <a:rPr lang="en-US" sz="2800" dirty="0" smtClean="0"/>
              <a:t>7.Observer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							8.State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9.Strategy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10.Template Method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11.Visitor</a:t>
            </a:r>
          </a:p>
        </p:txBody>
      </p:sp>
    </p:spTree>
    <p:extLst>
      <p:ext uri="{BB962C8B-B14F-4D97-AF65-F5344CB8AC3E}">
        <p14:creationId xmlns:p14="http://schemas.microsoft.com/office/powerpoint/2010/main" val="6315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74172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SINGLETON </a:t>
            </a:r>
            <a:endParaRPr lang="uk-UA" sz="7200" dirty="0" smtClean="0">
              <a:latin typeface="Proxima Nova Black" panose="02000506030000020004" pitchFamily="2" charset="0"/>
            </a:endParaRP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 необхідно щоб для класу існував єдиний екземпляр.</a:t>
            </a:r>
            <a:endParaRPr lang="en-US" sz="3600" dirty="0"/>
          </a:p>
          <a:p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13" y="1741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1005" y="1252795"/>
            <a:ext cx="10017984" cy="33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" y="174172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FACTORY METHOD </a:t>
            </a:r>
            <a:endParaRPr lang="uk-UA" sz="7200" dirty="0" smtClean="0">
              <a:latin typeface="Proxima Nova Black" panose="02000506030000020004" pitchFamily="2" charset="0"/>
            </a:endParaRP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 наперед невідомо екземпляри яких класів слід створювати.</a:t>
            </a:r>
            <a:endParaRPr lang="en-US" sz="3600" dirty="0"/>
          </a:p>
          <a:p>
            <a:endParaRPr lang="en-US" sz="4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471" y="344941"/>
            <a:ext cx="1954003" cy="20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5557" y="1224992"/>
            <a:ext cx="8007467" cy="35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657" y="145144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Proxima Nova Black" panose="02000506030000020004" pitchFamily="2" charset="0"/>
              </a:rPr>
              <a:t>FACADE</a:t>
            </a:r>
            <a:endParaRPr lang="en-US" sz="7200" dirty="0">
              <a:latin typeface="Proxima Nova Black" panose="02000506030000020004" pitchFamily="2" charset="0"/>
            </a:endParaRPr>
          </a:p>
          <a:p>
            <a:endParaRPr lang="en-US" sz="7200" dirty="0" smtClean="0">
              <a:latin typeface="Proxima Nova Black" panose="02000506030000020004" pitchFamily="2" charset="0"/>
            </a:endParaRPr>
          </a:p>
          <a:p>
            <a:r>
              <a:rPr lang="uk-UA" sz="4400" dirty="0" smtClean="0"/>
              <a:t>Коли використовувати</a:t>
            </a:r>
            <a:r>
              <a:rPr lang="en-US" sz="4400" dirty="0" smtClean="0"/>
              <a:t>?</a:t>
            </a:r>
          </a:p>
          <a:p>
            <a:r>
              <a:rPr lang="uk-UA" sz="3600" dirty="0" smtClean="0"/>
              <a:t>Коли слід спростити взаємодію між складною системою і клієнтом.</a:t>
            </a:r>
            <a:endParaRPr lang="en-US" sz="3600" dirty="0"/>
          </a:p>
          <a:p>
            <a:endParaRPr lang="en-US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676" y="266923"/>
            <a:ext cx="3069924" cy="20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2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metadata/properties"/>
    <ds:schemaRef ds:uri="835f28f2-30f1-4728-84d2-86d96e14348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341e6018-ac0a-4dfb-8409-db9e0d25502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SoftServeTemplate_White</Template>
  <TotalTime>87</TotalTime>
  <Words>165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Open Sans</vt:lpstr>
      <vt:lpstr>Proxima Nova Black</vt:lpstr>
      <vt:lpstr>Arial</vt:lpstr>
      <vt:lpstr>LIGHT-THEME</vt:lpstr>
      <vt:lpstr>DARK THEME</vt:lpstr>
      <vt:lpstr> DESIGN PATTERNS </vt:lpstr>
      <vt:lpstr>Що це? </vt:lpstr>
      <vt:lpstr>Навіщо знати патерни?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Vintoniak</dc:creator>
  <cp:lastModifiedBy>Oleh Vintoniak</cp:lastModifiedBy>
  <cp:revision>49</cp:revision>
  <dcterms:created xsi:type="dcterms:W3CDTF">2019-05-22T18:45:23Z</dcterms:created>
  <dcterms:modified xsi:type="dcterms:W3CDTF">2019-06-06T08:24:15Z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