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E5908-D1E2-47E3-836B-ED26D9FE8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862A8E-3F83-473C-BD2E-9271FE00B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0E80D-81CF-4698-9082-34C299A8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4F47-8271-4154-AC60-7204692955CE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DEA96-0ED5-41C8-99CC-B41DEB7F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B79795-1282-4431-8057-5E3A285D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7D03-CD22-403E-A185-F7CAB2F39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68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E68B0F-8091-4781-AF95-780F7423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B28606-1B62-4DB9-83E3-06415FFAA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DFCACA-EC5A-4A23-827B-3A7E982B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4F47-8271-4154-AC60-7204692955CE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493872-670D-4689-898D-F009ACA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E134A8-42C6-42F0-B7BD-B8510B2B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7D03-CD22-403E-A185-F7CAB2F39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69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9AD0E2-FF45-43C6-A745-C87C5CEDF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08ECC-6AF2-40FE-9276-DA62831F6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3D0529-87AE-4724-8751-E367A542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4F47-8271-4154-AC60-7204692955CE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B5179F-73C6-4508-8323-799D5AB4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606FCD-AA18-4028-85EF-00929A0A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7D03-CD22-403E-A185-F7CAB2F39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07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C4D90-6D85-4F15-90C2-E953440F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6C37D-2E19-4462-8F0C-88EB0399F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6CC57C-02E2-4E2A-9D39-03180663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4F47-8271-4154-AC60-7204692955CE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78BF0D-2E43-40EF-8F4F-B63BAF5A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A478C-D712-40DF-A9CE-C84FFE7D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7D03-CD22-403E-A185-F7CAB2F39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69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1C5D0-BFA1-416B-9ADD-6BDA1908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0EFA0F-4668-4C59-8029-74EDFDB5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DAEA63-9FA2-4F1C-AF37-7A7D16C0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4F47-8271-4154-AC60-7204692955CE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3BE5DC-2659-4223-9D58-59184E77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A0E1F2-2BF2-459D-AD3D-53DD6208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7D03-CD22-403E-A185-F7CAB2F39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57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C3066-DA39-4B29-83E8-4CE8B703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6E10C-3323-4A0B-97B4-2C3DD306A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7237EC-07DB-48FD-92EF-D1C81485E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49473C-BF9F-4A82-902F-343415ADF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4F47-8271-4154-AC60-7204692955CE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1697D-3EE5-4D4D-9B9D-4EB0AD8D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3EECFE-B881-4E18-B6ED-70DB646A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7D03-CD22-403E-A185-F7CAB2F39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29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E0524-21F4-4933-9946-D1844656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1FCE3F-2FBE-4F51-9B5B-2BDC9D8B2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8345C7-A19C-4D28-8215-B3267862C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AF277A-C105-42B1-BE6D-8DDA256E0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251B2A4-A193-4A75-85B2-231297B79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98B270-856E-447D-9CFA-85E66A67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4F47-8271-4154-AC60-7204692955CE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F13292-5D98-455D-ACBB-9E95D7DC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4646C0-BBE6-4E18-B965-A4A80962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7D03-CD22-403E-A185-F7CAB2F39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65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B6617-6B0A-4F4D-AB4B-7750153A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460FE5-3389-46ED-90A9-58D1BABD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4F47-8271-4154-AC60-7204692955CE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FE1A55-B63F-4B10-A2B5-988196BF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EA64E5-F43E-4ADC-A61D-A45757DA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7D03-CD22-403E-A185-F7CAB2F39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1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BA8FAE-A16C-4168-A4FF-41B920D7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4F47-8271-4154-AC60-7204692955CE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EE192D-442E-41F2-A6E6-2E99B5C0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4415FB-0DF7-4436-8E07-8DC9A83A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7D03-CD22-403E-A185-F7CAB2F39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4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64056-4106-43A0-8AC3-FC3F03F1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2E9C2B-055F-40BC-AFFA-A5694C70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266BFD-D558-4C0C-8EAD-24CB958A8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E6B5EF-F003-4BA5-883D-D75D813D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4F47-8271-4154-AC60-7204692955CE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3E3F95-6494-4495-9815-2F893C2E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066E50-5F91-4ECC-BAA7-DE2F2546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7D03-CD22-403E-A185-F7CAB2F39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11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F9E66-409B-4E64-B824-C3CF9C63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47EBC8-2698-40A1-84D3-19C0BB9C2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2C5088-C499-447E-AB65-094614E08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29C71D-AFF9-4CE5-A3A7-548DDF23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4F47-8271-4154-AC60-7204692955CE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50A138-BC03-4731-A37A-427E8FF9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B8C896-C7D2-459D-8417-7FEACB9B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97D03-CD22-403E-A185-F7CAB2F39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9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1FE91-3A19-4EFC-8A81-36EBEE4C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598B8D-1613-4A00-9EE8-3CA1B2A1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205030-8C4F-4480-B9D7-3614D9A85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74F47-8271-4154-AC60-7204692955CE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EF2B78-10B1-4C5A-A1A9-C45FBCC42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1FFD6D-F34F-4A5F-A48D-BB478DAE7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97D03-CD22-403E-A185-F7CAB2F391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3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E688B-2833-48E7-BD14-6CBC5153B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Аудиоплеер на </a:t>
            </a:r>
            <a:r>
              <a:rPr lang="en-US" dirty="0"/>
              <a:t>PyQT5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93F7B5-FD9A-42FD-B33B-A47295C60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algn="r"/>
            <a:r>
              <a:rPr lang="ru-RU"/>
              <a:t>Чернов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84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DE4C8-C62F-46FD-8C37-BF0778C9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C409C8-D7D6-4065-840A-6701F050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Идея: создать удобный плеер с новыми (редко встречающимися в плеерах) необходимыми функциями.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76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B861A-92A6-492E-863B-D725A553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B4ECF2-5F78-4A15-A777-512C27B9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3" y="1330324"/>
            <a:ext cx="5886117" cy="3851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75720D-65A1-42B4-BB0D-73E7FD73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0324"/>
            <a:ext cx="5638800" cy="39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0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585F9-A5A5-4264-BF9F-98FE2FB8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ABB451-ADC8-4EAE-A412-69EEEFA8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79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Программа состоит из нескольких классов диалогового окна (</a:t>
            </a:r>
            <a:r>
              <a:rPr lang="en-US" dirty="0"/>
              <a:t>Extension_not_mp3, </a:t>
            </a:r>
            <a:r>
              <a:rPr lang="en-US" dirty="0" err="1"/>
              <a:t>File_not_found</a:t>
            </a:r>
            <a:r>
              <a:rPr lang="en-US" dirty="0"/>
              <a:t>, Register, Login</a:t>
            </a:r>
            <a:r>
              <a:rPr lang="ru-RU" dirty="0"/>
              <a:t>) и главного окна (</a:t>
            </a:r>
            <a:r>
              <a:rPr lang="en-US" dirty="0"/>
              <a:t>Main</a:t>
            </a:r>
            <a:r>
              <a:rPr lang="ru-RU" dirty="0"/>
              <a:t>). Главная особенность – это привязка </a:t>
            </a:r>
            <a:r>
              <a:rPr lang="en-US" dirty="0"/>
              <a:t>SQL </a:t>
            </a:r>
            <a:r>
              <a:rPr lang="ru-RU" dirty="0"/>
              <a:t>таблицы для хранения треков, а также умная система диалоговых окон сообщающих о возникающих ошибках. Использовались библиотеки: </a:t>
            </a:r>
            <a:r>
              <a:rPr lang="en-US" dirty="0"/>
              <a:t>PyQT5 </a:t>
            </a:r>
            <a:r>
              <a:rPr lang="ru-RU" dirty="0"/>
              <a:t>(основная), </a:t>
            </a:r>
            <a:r>
              <a:rPr lang="en-US" dirty="0"/>
              <a:t>sqlite3 (</a:t>
            </a:r>
            <a:r>
              <a:rPr lang="ru-RU" dirty="0"/>
              <a:t>для работы с </a:t>
            </a:r>
            <a:r>
              <a:rPr lang="en-US" dirty="0"/>
              <a:t>SQL </a:t>
            </a:r>
            <a:r>
              <a:rPr lang="ru-RU" dirty="0"/>
              <a:t>таблицами), </a:t>
            </a:r>
            <a:r>
              <a:rPr lang="en-US" dirty="0" err="1"/>
              <a:t>os.path</a:t>
            </a:r>
            <a:r>
              <a:rPr lang="ru-RU" dirty="0"/>
              <a:t> (для проверки пути к файлу) и </a:t>
            </a:r>
            <a:r>
              <a:rPr lang="en-US" dirty="0"/>
              <a:t>mutagen.mp3</a:t>
            </a:r>
            <a:r>
              <a:rPr lang="ru-RU" dirty="0"/>
              <a:t> (для точного определения длительности аудиозаписи); создано множество функций (пуска, паузы, повтора, случайного воспроизведения, регулировка громкости и т.д.), также проведена работа над удобством и понятностью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112339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F5DB1-9F01-4389-9922-73CA8347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BC593C-4303-427C-BDFF-FDD4305FB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Выводы:</a:t>
            </a:r>
          </a:p>
          <a:p>
            <a:pPr marL="0" indent="0">
              <a:buNone/>
            </a:pPr>
            <a:r>
              <a:rPr lang="ru-RU" dirty="0"/>
              <a:t>Я узнал много нового о уже изученных нами виджетах </a:t>
            </a:r>
            <a:r>
              <a:rPr lang="en-US" dirty="0"/>
              <a:t>PyQT5</a:t>
            </a:r>
            <a:r>
              <a:rPr lang="ru-RU" dirty="0"/>
              <a:t>(в основном с помощью документации), а также изучил новые виджеты, их методы, сигналы, разобрался в использовании и создании виджета </a:t>
            </a:r>
            <a:r>
              <a:rPr lang="en-US" dirty="0" err="1"/>
              <a:t>Qdialog</a:t>
            </a:r>
            <a:r>
              <a:rPr lang="ru-RU" dirty="0"/>
              <a:t> путём наследования,</a:t>
            </a:r>
            <a:r>
              <a:rPr lang="en-US" dirty="0"/>
              <a:t> </a:t>
            </a:r>
            <a:r>
              <a:rPr lang="ru-RU" dirty="0"/>
              <a:t>систематизировал полученные знания с помощью ежедневной практики, научился работать с </a:t>
            </a:r>
            <a:r>
              <a:rPr lang="en-US" dirty="0"/>
              <a:t>SQL </a:t>
            </a:r>
            <a:r>
              <a:rPr lang="ru-RU" dirty="0"/>
              <a:t>таблицами в программе </a:t>
            </a:r>
            <a:r>
              <a:rPr lang="en-US" dirty="0" err="1"/>
              <a:t>SQLiteStudio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553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199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Аудиоплеер на PyQT5</vt:lpstr>
      <vt:lpstr>Введение</vt:lpstr>
      <vt:lpstr>Реализация</vt:lpstr>
      <vt:lpstr>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Аудиоплеер на PyQT5</dc:title>
  <dc:creator>Оксана Чернова</dc:creator>
  <cp:lastModifiedBy>Оксана Чернова</cp:lastModifiedBy>
  <cp:revision>6</cp:revision>
  <dcterms:created xsi:type="dcterms:W3CDTF">2021-11-11T23:44:46Z</dcterms:created>
  <dcterms:modified xsi:type="dcterms:W3CDTF">2022-04-27T17:42:19Z</dcterms:modified>
</cp:coreProperties>
</file>