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7233B-F775-785C-B400-9FC83F840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- лабиринт с использованием</a:t>
            </a:r>
            <a:r>
              <a:rPr lang="en-US" dirty="0"/>
              <a:t>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7E4D91-6A7C-9EFB-BAB7-4DC7162A9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 err="1"/>
              <a:t>Катышкин</a:t>
            </a:r>
            <a:r>
              <a:rPr lang="ru-RU" dirty="0"/>
              <a:t> Олег и Задорожная София</a:t>
            </a:r>
          </a:p>
        </p:txBody>
      </p:sp>
    </p:spTree>
    <p:extLst>
      <p:ext uri="{BB962C8B-B14F-4D97-AF65-F5344CB8AC3E}">
        <p14:creationId xmlns:p14="http://schemas.microsoft.com/office/powerpoint/2010/main" val="259055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78AC0-7EB7-6959-8A37-0A8C4908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2775882" cy="97045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BE7AA-A7BA-F31B-A1BA-AB63FD7F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проекта: создание 3</a:t>
            </a:r>
            <a:r>
              <a:rPr lang="en-US" dirty="0"/>
              <a:t>D </a:t>
            </a:r>
            <a:r>
              <a:rPr lang="ru-RU" dirty="0"/>
              <a:t>игры в виде лабиринта с использованием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00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21AA5-444D-E04D-E508-585F6E89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1CC169-3C9D-9128-26C9-B3EDADFA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16" y="2061882"/>
            <a:ext cx="7286460" cy="396240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5E98910-22FB-BABB-8059-D57AC257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030" y="3038076"/>
            <a:ext cx="2695453" cy="511948"/>
          </a:xfrm>
        </p:spPr>
        <p:txBody>
          <a:bodyPr>
            <a:noAutofit/>
          </a:bodyPr>
          <a:lstStyle/>
          <a:p>
            <a:r>
              <a:rPr lang="ru-RU" sz="2000" dirty="0"/>
              <a:t>Окно входа в игру</a:t>
            </a:r>
          </a:p>
        </p:txBody>
      </p:sp>
    </p:spTree>
    <p:extLst>
      <p:ext uri="{BB962C8B-B14F-4D97-AF65-F5344CB8AC3E}">
        <p14:creationId xmlns:p14="http://schemas.microsoft.com/office/powerpoint/2010/main" val="15887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21AA5-444D-E04D-E508-585F6E89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5E98910-22FB-BABB-8059-D57AC257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030" y="3038076"/>
            <a:ext cx="2695453" cy="511948"/>
          </a:xfrm>
        </p:spPr>
        <p:txBody>
          <a:bodyPr>
            <a:noAutofit/>
          </a:bodyPr>
          <a:lstStyle/>
          <a:p>
            <a:r>
              <a:rPr lang="ru-RU" sz="2000" dirty="0"/>
              <a:t>Главное окно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CAB1B-92A1-3D6F-E0E0-BB654156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67" y="2411506"/>
            <a:ext cx="6531631" cy="35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8CA7A-6279-16B8-6F79-685F4AE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C1C0D-C94F-14BF-6F6C-D5D9546E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110" y="2411506"/>
            <a:ext cx="6367888" cy="34643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3D31773-6E2E-BAA7-1FDB-5AA01EF97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3631746"/>
            <a:ext cx="2695453" cy="511948"/>
          </a:xfrm>
        </p:spPr>
        <p:txBody>
          <a:bodyPr>
            <a:noAutofit/>
          </a:bodyPr>
          <a:lstStyle/>
          <a:p>
            <a:r>
              <a:rPr lang="ru-RU" sz="2000" dirty="0"/>
              <a:t>Финальное окно игры</a:t>
            </a:r>
          </a:p>
        </p:txBody>
      </p:sp>
    </p:spTree>
    <p:extLst>
      <p:ext uri="{BB962C8B-B14F-4D97-AF65-F5344CB8AC3E}">
        <p14:creationId xmlns:p14="http://schemas.microsoft.com/office/powerpoint/2010/main" val="33454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0B18D-DD8C-83D8-78DE-D635CBAA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BEF4E-1296-AFF8-FB72-2E5DC0A8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4" y="2796988"/>
            <a:ext cx="2614265" cy="2046215"/>
          </a:xfrm>
        </p:spPr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F80D43-A1EF-92FF-8727-BA03EDD7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85" y="1534093"/>
            <a:ext cx="6532774" cy="43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E8ED5-9155-18A6-D20C-0670F25E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8A26B-DE92-61D1-585D-FF1F9389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Перспективы развития:</a:t>
            </a:r>
          </a:p>
          <a:p>
            <a:pPr marL="0" indent="0">
              <a:buNone/>
            </a:pPr>
            <a:r>
              <a:rPr lang="ru-RU" sz="2800" dirty="0"/>
              <a:t>д</a:t>
            </a:r>
            <a:r>
              <a:rPr lang="ru-RU" dirty="0"/>
              <a:t>обавление новых уровней игры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23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61</TotalTime>
  <Words>51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Цитаты</vt:lpstr>
      <vt:lpstr>Игра - лабиринт с использованием Pygame</vt:lpstr>
      <vt:lpstr>Введение</vt:lpstr>
      <vt:lpstr>Структура</vt:lpstr>
      <vt:lpstr>Структура</vt:lpstr>
      <vt:lpstr>Структура</vt:lpstr>
      <vt:lpstr>Использованные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 использованием Pygame</dc:title>
  <dc:creator>vzador@outlook.com</dc:creator>
  <cp:lastModifiedBy>vzador@outlook.com</cp:lastModifiedBy>
  <cp:revision>2</cp:revision>
  <dcterms:created xsi:type="dcterms:W3CDTF">2023-01-15T18:24:15Z</dcterms:created>
  <dcterms:modified xsi:type="dcterms:W3CDTF">2023-01-15T19:25:32Z</dcterms:modified>
</cp:coreProperties>
</file>