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340" r:id="rId4"/>
    <p:sldId id="287" r:id="rId5"/>
    <p:sldId id="310" r:id="rId6"/>
    <p:sldId id="278" r:id="rId7"/>
    <p:sldId id="279" r:id="rId8"/>
    <p:sldId id="259" r:id="rId9"/>
    <p:sldId id="258" r:id="rId10"/>
    <p:sldId id="306" r:id="rId11"/>
    <p:sldId id="338" r:id="rId12"/>
    <p:sldId id="336" r:id="rId13"/>
    <p:sldId id="337" r:id="rId14"/>
    <p:sldId id="262" r:id="rId15"/>
    <p:sldId id="341" r:id="rId16"/>
    <p:sldId id="326" r:id="rId17"/>
    <p:sldId id="300" r:id="rId18"/>
    <p:sldId id="328" r:id="rId19"/>
    <p:sldId id="305" r:id="rId20"/>
    <p:sldId id="299" r:id="rId21"/>
    <p:sldId id="316" r:id="rId22"/>
    <p:sldId id="342" r:id="rId23"/>
    <p:sldId id="302" r:id="rId24"/>
    <p:sldId id="339" r:id="rId25"/>
    <p:sldId id="327" r:id="rId26"/>
    <p:sldId id="329" r:id="rId27"/>
    <p:sldId id="345" r:id="rId28"/>
    <p:sldId id="321" r:id="rId29"/>
    <p:sldId id="343" r:id="rId30"/>
    <p:sldId id="330" r:id="rId31"/>
    <p:sldId id="261" r:id="rId32"/>
    <p:sldId id="283" r:id="rId33"/>
    <p:sldId id="323" r:id="rId34"/>
    <p:sldId id="274" r:id="rId35"/>
    <p:sldId id="324" r:id="rId36"/>
    <p:sldId id="344" r:id="rId37"/>
    <p:sldId id="346" r:id="rId38"/>
    <p:sldId id="269" r:id="rId39"/>
    <p:sldId id="331" r:id="rId40"/>
    <p:sldId id="271" r:id="rId41"/>
    <p:sldId id="332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/>
    <p:restoredTop sz="96310"/>
  </p:normalViewPr>
  <p:slideViewPr>
    <p:cSldViewPr snapToGrid="0" snapToObjects="1">
      <p:cViewPr varScale="1">
        <p:scale>
          <a:sx n="130" d="100"/>
          <a:sy n="130" d="100"/>
        </p:scale>
        <p:origin x="192" y="336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06/10/2021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10/6/21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10/6/21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10/6/21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10/6/21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10/6/21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10/6/21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10/6/21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contract-testing-strategy-producer-driven-or-con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 bit of jargon - Consumer-driven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contracts will be </a:t>
            </a:r>
            <a:r>
              <a:rPr lang="en-GB" b="1" dirty="0"/>
              <a:t>consumer-driven</a:t>
            </a:r>
            <a:r>
              <a:rPr lang="en-GB" dirty="0"/>
              <a:t> contracts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consumer</a:t>
            </a:r>
            <a:r>
              <a:rPr lang="en-GB" dirty="0"/>
              <a:t> establishes which agreements must be complied with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producer</a:t>
            </a:r>
            <a:r>
              <a:rPr lang="en-GB" i="1" dirty="0"/>
              <a:t> (=</a:t>
            </a:r>
            <a:r>
              <a:rPr lang="en-GB" b="1" i="1" dirty="0"/>
              <a:t>provider</a:t>
            </a:r>
            <a:r>
              <a:rPr lang="en-GB" i="1" dirty="0"/>
              <a:t>)</a:t>
            </a:r>
            <a:r>
              <a:rPr lang="en-GB" dirty="0"/>
              <a:t> is</a:t>
            </a:r>
            <a:r>
              <a:rPr lang="en-GB" i="1" dirty="0"/>
              <a:t> </a:t>
            </a:r>
            <a:r>
              <a:rPr lang="en-GB" dirty="0"/>
              <a:t>responsible for satisfying the requirements set by the </a:t>
            </a:r>
            <a:r>
              <a:rPr lang="en-GB" i="1" dirty="0"/>
              <a:t>consumer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https://dzone.com/articles/contract-testing-strategy-producer-driven-or-consu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0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06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Provider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Even more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Links with more detail of what these do can be found at the end of the presentation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library for stubbing and mocking web services</a:t>
            </a:r>
            <a:br>
              <a:rPr lang="en-GB" sz="2000" dirty="0"/>
            </a:br>
            <a:r>
              <a:rPr lang="en-GB" sz="2000" dirty="0"/>
              <a:t>A micro-service sends requests to it, and WireMock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WireMock to work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the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code!</a:t>
            </a:r>
            <a:endParaRPr lang="en-NL" dirty="0">
              <a:solidFill>
                <a:srgbClr val="1822C0"/>
              </a:solidFill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65D5A40-C2EB-6845-85F7-32EE0E9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35" y="1609868"/>
            <a:ext cx="775047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producer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The generated stubs.jar file for the provider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It contains WireMock mappings files that were generated during the build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59283" y="5046903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verify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skips all the tests and verifications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help build and run Junit verification tests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consumer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E14E5-0A8F-9F4C-AE43-06E40ED7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9" y="1396181"/>
            <a:ext cx="4991881" cy="5015568"/>
          </a:xfrm>
        </p:spPr>
      </p:pic>
    </p:spTree>
    <p:extLst>
      <p:ext uri="{BB962C8B-B14F-4D97-AF65-F5344CB8AC3E}">
        <p14:creationId xmlns:p14="http://schemas.microsoft.com/office/powerpoint/2010/main" val="28635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Once more unto the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76B1-9D2A-D048-A37A-AEF1A6D2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066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Hey ho! To the consumer code we go!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E099C19D-AC75-754E-B892-9FF0DDBF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3" y="1591865"/>
            <a:ext cx="3478287" cy="4192486"/>
          </a:xfrm>
        </p:spPr>
      </p:pic>
    </p:spTree>
    <p:extLst>
      <p:ext uri="{BB962C8B-B14F-4D97-AF65-F5344CB8AC3E}">
        <p14:creationId xmlns:p14="http://schemas.microsoft.com/office/powerpoint/2010/main" val="2100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Paperwork!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Questions – add them to the chat and I will try to answer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session is being recorded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032B3C-040F-884B-9BA3-6575285A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5" b="205"/>
          <a:stretch/>
        </p:blipFill>
        <p:spPr>
          <a:xfrm>
            <a:off x="1141550" y="3162441"/>
            <a:ext cx="1917842" cy="28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for use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8"/>
            <a:ext cx="3835329" cy="3433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104" y="25597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1103243" y="3836504"/>
            <a:ext cx="83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Testers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consumer and provider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a README and this presentation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is the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9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How can contract testing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9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Contract testing will test the interface between the micro-services </a:t>
            </a:r>
            <a:br>
              <a:rPr lang="en-GB" sz="2400" dirty="0"/>
            </a:br>
            <a:r>
              <a:rPr lang="en-GB" sz="2400" dirty="0"/>
              <a:t>(but we will also use it for more)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Contract testing should detect the problem from the previous slide before deployment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The contracts tests will run automatically when building the code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The build can be run locally or in a pipeline – it makes no difference to the tests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0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35499</TotalTime>
  <Words>3319</Words>
  <Application>Microsoft Macintosh PowerPoint</Application>
  <PresentationFormat>Widescreen</PresentationFormat>
  <Paragraphs>368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Paperwork!</vt:lpstr>
      <vt:lpstr>What will I talk about?</vt:lpstr>
      <vt:lpstr>The code for this demo is in GitHub</vt:lpstr>
      <vt:lpstr>What is the problem?</vt:lpstr>
      <vt:lpstr>Remove “description” from getStuff interface</vt:lpstr>
      <vt:lpstr>How can contract testing help?</vt:lpstr>
      <vt:lpstr>Our goal with contract tests</vt:lpstr>
      <vt:lpstr>A bit of jargon - Consumer-driven testing</vt:lpstr>
      <vt:lpstr>For example</vt:lpstr>
      <vt:lpstr>Even more jargon </vt:lpstr>
      <vt:lpstr>And yet more jargon!</vt:lpstr>
      <vt:lpstr>Overview of the 2 micro-services in GitHub</vt:lpstr>
      <vt:lpstr>We want to test the getProducts API</vt:lpstr>
      <vt:lpstr>Firstly, setup the contracts for the provider</vt:lpstr>
      <vt:lpstr>To the code!</vt:lpstr>
      <vt:lpstr>Summary of the producer contracts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To the consumer code!</vt:lpstr>
      <vt:lpstr>Summary of the Consumer API test</vt:lpstr>
      <vt:lpstr>Can we define dynamic responses?</vt:lpstr>
      <vt:lpstr>Once more unto the code!</vt:lpstr>
      <vt:lpstr>Consumer example: Integration tests (and TDD)</vt:lpstr>
      <vt:lpstr>Hey ho! To the consumer code we go!</vt:lpstr>
      <vt:lpstr>Summary: 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for use in the cloud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289</cp:revision>
  <dcterms:created xsi:type="dcterms:W3CDTF">2021-05-26T15:12:04Z</dcterms:created>
  <dcterms:modified xsi:type="dcterms:W3CDTF">2021-10-09T19:15:49Z</dcterms:modified>
</cp:coreProperties>
</file>