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6256"/>
  </p:normalViewPr>
  <p:slideViewPr>
    <p:cSldViewPr snapToGrid="0" snapToObjects="1">
      <p:cViewPr varScale="1">
        <p:scale>
          <a:sx n="154" d="100"/>
          <a:sy n="154" d="100"/>
        </p:scale>
        <p:origin x="1456" y="200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10/12/21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10/12/21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10/12/21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Consumer-driven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I will cover these later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library for stubbing and mocking web services</a:t>
            </a:r>
            <a:br>
              <a:rPr lang="en-GB" sz="2000" dirty="0"/>
            </a:br>
            <a:r>
              <a:rPr lang="en-GB" sz="2000" dirty="0"/>
              <a:t>A micro-service sends requests to it, and WireMock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WireMock to work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our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stubs.jar is generated every time we do a build.  It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42658" y="4722707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verify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build and run Junit verification tests for the contracts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</a:t>
            </a:r>
            <a:r>
              <a:rPr lang="en-NL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StubRunner</a:t>
            </a: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Hi Yo Silver! To the integration tests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2122760" cy="3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334" y="23979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443946" y="3446739"/>
            <a:ext cx="24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/>
              <a:t>Testers</a:t>
            </a:r>
          </a:p>
          <a:p>
            <a:pPr algn="ctr"/>
            <a:r>
              <a:rPr lang="en-NL"/>
              <a:t>(performance tests, etc)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Note: consumer and provider are responsible for generating the above jar files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conventions!!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README files,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from the previous slide 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In fact, 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We do not need any external stub applications, databases, etc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39076</TotalTime>
  <Words>3346</Words>
  <Application>Microsoft Macintosh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Consumer-driven testing</vt:lpstr>
      <vt:lpstr>For example</vt:lpstr>
      <vt:lpstr>Even more jargon </vt:lpstr>
      <vt:lpstr>And yet more jargon!</vt:lpstr>
      <vt:lpstr>Overview of our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Hi Yo Silver! To the integration tests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297</cp:revision>
  <dcterms:created xsi:type="dcterms:W3CDTF">2021-05-26T15:12:04Z</dcterms:created>
  <dcterms:modified xsi:type="dcterms:W3CDTF">2021-10-12T07:03:14Z</dcterms:modified>
</cp:coreProperties>
</file>