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Montserrat" charset="1" panose="00000500000000000000"/>
      <p:regular r:id="rId24"/>
    </p:embeddedFont>
    <p:embeddedFont>
      <p:font typeface="Montserrat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geeksforgeeks.org/kotlin-programming-language/" TargetMode="External" Type="http://schemas.openxmlformats.org/officeDocument/2006/relationships/hyperlink"/><Relationship Id="rId3" Target="https://stackoverflow.com/questions/tagged/kotlin" TargetMode="External" Type="http://schemas.openxmlformats.org/officeDocument/2006/relationships/hyperlink"/><Relationship Id="rId4" Target="https://developer.android.com" TargetMode="External" Type="http://schemas.openxmlformats.org/officeDocument/2006/relationships/hyperlink"/><Relationship Id="rId5" Target="https://www.youtube.com/watch?v=hF4yg1yFrdU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0069" y="0"/>
            <a:ext cx="4007862" cy="2833684"/>
          </a:xfrm>
          <a:custGeom>
            <a:avLst/>
            <a:gdLst/>
            <a:ahLst/>
            <a:cxnLst/>
            <a:rect r="r" b="b" t="t" l="l"/>
            <a:pathLst>
              <a:path h="2833684" w="4007862">
                <a:moveTo>
                  <a:pt x="0" y="0"/>
                </a:moveTo>
                <a:lnTo>
                  <a:pt x="4007862" y="0"/>
                </a:lnTo>
                <a:lnTo>
                  <a:pt x="4007862" y="2833684"/>
                </a:lnTo>
                <a:lnTo>
                  <a:pt x="0" y="2833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974" y="6851665"/>
            <a:ext cx="365605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Oleksandr Fedyk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39503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49648" y="3509324"/>
            <a:ext cx="678870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Inżynieria Oprogramowania i Technologie</a:t>
            </a:r>
            <a:r>
              <a:rPr lang="en-US" sz="3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Mobilne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27147" y="8193644"/>
            <a:ext cx="38225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dr Konrad  Gauda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38352" y="8193644"/>
            <a:ext cx="48123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dr inz Sylwester Korga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49648" y="5076825"/>
            <a:ext cx="678870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i implementacja aplikacji mobilnej “LitHaven”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54325" y="2767009"/>
            <a:ext cx="71793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Wydział Transportu i Informatyki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0486" y="3972953"/>
            <a:ext cx="8490197" cy="5285347"/>
          </a:xfrm>
          <a:custGeom>
            <a:avLst/>
            <a:gdLst/>
            <a:ahLst/>
            <a:cxnLst/>
            <a:rect r="r" b="b" t="t" l="l"/>
            <a:pathLst>
              <a:path h="5285347" w="8490197">
                <a:moveTo>
                  <a:pt x="0" y="0"/>
                </a:moveTo>
                <a:lnTo>
                  <a:pt x="8490197" y="0"/>
                </a:lnTo>
                <a:lnTo>
                  <a:pt x="8490197" y="5285347"/>
                </a:lnTo>
                <a:lnTo>
                  <a:pt x="0" y="528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92489" y="4228042"/>
            <a:ext cx="7382826" cy="4775169"/>
          </a:xfrm>
          <a:custGeom>
            <a:avLst/>
            <a:gdLst/>
            <a:ahLst/>
            <a:cxnLst/>
            <a:rect r="r" b="b" t="t" l="l"/>
            <a:pathLst>
              <a:path h="4775169" w="7382826">
                <a:moveTo>
                  <a:pt x="0" y="0"/>
                </a:moveTo>
                <a:lnTo>
                  <a:pt x="7382826" y="0"/>
                </a:lnTo>
                <a:lnTo>
                  <a:pt x="7382826" y="4775169"/>
                </a:lnTo>
                <a:lnTo>
                  <a:pt x="0" y="47751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40282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Czesc projektowa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0486" y="1911240"/>
            <a:ext cx="370343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Projektowanie UX/UI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486" y="2754520"/>
            <a:ext cx="16044829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Diagram ruchu użytkownika w aplikacji oraz interakcje użytkownika z aplikacją został zaprojektowany w narzędziu </a:t>
            </a:r>
            <a:r>
              <a:rPr lang="en-US" b="true" sz="2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Draw.io</a:t>
            </a: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przy użyciu języka graficznego UML.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3374784"/>
            <a:ext cx="8115300" cy="2208850"/>
          </a:xfrm>
          <a:custGeom>
            <a:avLst/>
            <a:gdLst/>
            <a:ahLst/>
            <a:cxnLst/>
            <a:rect r="r" b="b" t="t" l="l"/>
            <a:pathLst>
              <a:path h="2208850" w="8115300">
                <a:moveTo>
                  <a:pt x="0" y="0"/>
                </a:moveTo>
                <a:lnTo>
                  <a:pt x="8115300" y="0"/>
                </a:lnTo>
                <a:lnTo>
                  <a:pt x="8115300" y="2208850"/>
                </a:lnTo>
                <a:lnTo>
                  <a:pt x="0" y="2208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37549" y="6640909"/>
            <a:ext cx="7621751" cy="929762"/>
          </a:xfrm>
          <a:custGeom>
            <a:avLst/>
            <a:gdLst/>
            <a:ahLst/>
            <a:cxnLst/>
            <a:rect r="r" b="b" t="t" l="l"/>
            <a:pathLst>
              <a:path h="929762" w="7621751">
                <a:moveTo>
                  <a:pt x="0" y="0"/>
                </a:moveTo>
                <a:lnTo>
                  <a:pt x="7621751" y="0"/>
                </a:lnTo>
                <a:lnTo>
                  <a:pt x="7621751" y="929762"/>
                </a:lnTo>
                <a:lnTo>
                  <a:pt x="0" y="9297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40282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Czesc projektowa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41576"/>
            <a:ext cx="9828153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Przygotowanie środowiska do implementacji projektu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608656"/>
            <a:ext cx="7360032" cy="641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Jako środowisko programistyczne wybrano 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Android Studio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Minimalną wersją SDK ustawiono 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API 24 („Nougat”; Android 7.0),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 pozwala na działanie aplikacji na 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około 97% urządzeń z systemem Android.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Firestore Cloud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jest podłączony przy pomocy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Firebase SDK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Instalacja Firebase Storage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oraz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Firebase Authentication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jest możliwa przez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Firebase Console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97798" y="1028700"/>
            <a:ext cx="3961502" cy="6414499"/>
          </a:xfrm>
          <a:custGeom>
            <a:avLst/>
            <a:gdLst/>
            <a:ahLst/>
            <a:cxnLst/>
            <a:rect r="r" b="b" t="t" l="l"/>
            <a:pathLst>
              <a:path h="6414499" w="3961502">
                <a:moveTo>
                  <a:pt x="0" y="0"/>
                </a:moveTo>
                <a:lnTo>
                  <a:pt x="3961502" y="0"/>
                </a:lnTo>
                <a:lnTo>
                  <a:pt x="3961502" y="6414499"/>
                </a:lnTo>
                <a:lnTo>
                  <a:pt x="0" y="6414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1" t="0" r="-97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843801"/>
            <a:ext cx="3780935" cy="6414499"/>
          </a:xfrm>
          <a:custGeom>
            <a:avLst/>
            <a:gdLst/>
            <a:ahLst/>
            <a:cxnLst/>
            <a:rect r="r" b="b" t="t" l="l"/>
            <a:pathLst>
              <a:path h="6414499" w="3780935">
                <a:moveTo>
                  <a:pt x="0" y="0"/>
                </a:moveTo>
                <a:lnTo>
                  <a:pt x="3780935" y="0"/>
                </a:lnTo>
                <a:lnTo>
                  <a:pt x="3780935" y="6414499"/>
                </a:lnTo>
                <a:lnTo>
                  <a:pt x="0" y="6414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40282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Czesc projektowa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27352"/>
            <a:ext cx="563760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Implementacja funkcjonalności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893185"/>
            <a:ext cx="6907855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 aplikacji zaimplementowano </a:t>
            </a:r>
            <a:r>
              <a:rPr lang="en-US" b="true" sz="2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ekran logowania</a:t>
            </a: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oraz </a:t>
            </a:r>
            <a:r>
              <a:rPr lang="en-US" b="true" sz="2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ekran rejestracji</a:t>
            </a: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konta użytkownika. Do obsługi tych funkcjonalności wykorzystano usługę </a:t>
            </a:r>
            <a:r>
              <a:rPr lang="en-US" b="true" sz="2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Firebase Authentication.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344748"/>
            <a:ext cx="9192988" cy="2913552"/>
          </a:xfrm>
          <a:custGeom>
            <a:avLst/>
            <a:gdLst/>
            <a:ahLst/>
            <a:cxnLst/>
            <a:rect r="r" b="b" t="t" l="l"/>
            <a:pathLst>
              <a:path h="2913552" w="9192988">
                <a:moveTo>
                  <a:pt x="0" y="0"/>
                </a:moveTo>
                <a:lnTo>
                  <a:pt x="9192988" y="0"/>
                </a:lnTo>
                <a:lnTo>
                  <a:pt x="9192988" y="2913552"/>
                </a:lnTo>
                <a:lnTo>
                  <a:pt x="0" y="2913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95789" y="1542415"/>
            <a:ext cx="3277740" cy="6644068"/>
          </a:xfrm>
          <a:custGeom>
            <a:avLst/>
            <a:gdLst/>
            <a:ahLst/>
            <a:cxnLst/>
            <a:rect r="r" b="b" t="t" l="l"/>
            <a:pathLst>
              <a:path h="6644068" w="3277740">
                <a:moveTo>
                  <a:pt x="0" y="0"/>
                </a:moveTo>
                <a:lnTo>
                  <a:pt x="3277740" y="0"/>
                </a:lnTo>
                <a:lnTo>
                  <a:pt x="3277740" y="6644068"/>
                </a:lnTo>
                <a:lnTo>
                  <a:pt x="0" y="66440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40282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Czesc projektowa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27352"/>
            <a:ext cx="563760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Implementacja funkcjonalności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567360"/>
            <a:ext cx="12273662" cy="344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Ekran Home prezentuje różne kategorie książek w formie poziomych list wyświetlanych za pomocą komponentu RecyclerView. Jego głównym celem jest dostarczenie użytkownikowi spersonalizowanych rekomendacji oraz zaprezentowanie najpopularniejszych książek.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Wszystkie dane są pobierane z bazy danych Firestore Cloud, a dokładniej z kolekcji "books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1603" y="5858265"/>
            <a:ext cx="3947697" cy="3587451"/>
          </a:xfrm>
          <a:custGeom>
            <a:avLst/>
            <a:gdLst/>
            <a:ahLst/>
            <a:cxnLst/>
            <a:rect r="r" b="b" t="t" l="l"/>
            <a:pathLst>
              <a:path h="3587451" w="3947697">
                <a:moveTo>
                  <a:pt x="0" y="0"/>
                </a:moveTo>
                <a:lnTo>
                  <a:pt x="3947697" y="0"/>
                </a:lnTo>
                <a:lnTo>
                  <a:pt x="3947697" y="3587451"/>
                </a:lnTo>
                <a:lnTo>
                  <a:pt x="0" y="3587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11603" y="1285558"/>
            <a:ext cx="3857733" cy="4062932"/>
          </a:xfrm>
          <a:custGeom>
            <a:avLst/>
            <a:gdLst/>
            <a:ahLst/>
            <a:cxnLst/>
            <a:rect r="r" b="b" t="t" l="l"/>
            <a:pathLst>
              <a:path h="4062932" w="3857733">
                <a:moveTo>
                  <a:pt x="0" y="0"/>
                </a:moveTo>
                <a:lnTo>
                  <a:pt x="3857733" y="0"/>
                </a:lnTo>
                <a:lnTo>
                  <a:pt x="3857733" y="4062931"/>
                </a:lnTo>
                <a:lnTo>
                  <a:pt x="0" y="4062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3632" y="1516036"/>
            <a:ext cx="3107568" cy="4209226"/>
          </a:xfrm>
          <a:custGeom>
            <a:avLst/>
            <a:gdLst/>
            <a:ahLst/>
            <a:cxnLst/>
            <a:rect r="r" b="b" t="t" l="l"/>
            <a:pathLst>
              <a:path h="4209226" w="3107568">
                <a:moveTo>
                  <a:pt x="0" y="0"/>
                </a:moveTo>
                <a:lnTo>
                  <a:pt x="3107567" y="0"/>
                </a:lnTo>
                <a:lnTo>
                  <a:pt x="3107567" y="4209226"/>
                </a:lnTo>
                <a:lnTo>
                  <a:pt x="0" y="4209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33632" y="5143500"/>
            <a:ext cx="3107568" cy="4302216"/>
          </a:xfrm>
          <a:custGeom>
            <a:avLst/>
            <a:gdLst/>
            <a:ahLst/>
            <a:cxnLst/>
            <a:rect r="r" b="b" t="t" l="l"/>
            <a:pathLst>
              <a:path h="4302216" w="3107568">
                <a:moveTo>
                  <a:pt x="0" y="0"/>
                </a:moveTo>
                <a:lnTo>
                  <a:pt x="3107567" y="0"/>
                </a:lnTo>
                <a:lnTo>
                  <a:pt x="3107567" y="4302216"/>
                </a:lnTo>
                <a:lnTo>
                  <a:pt x="0" y="43022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626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62025"/>
            <a:ext cx="40282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Czesc projektowa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727352"/>
            <a:ext cx="563760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Implementacja funkcjonalności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93747"/>
            <a:ext cx="7886322" cy="641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 aplikacji wyszukiwanie książek można przeprowadzić na dwa sposoby: za pomocą </a:t>
            </a:r>
            <a:r>
              <a:rPr lang="en-US" sz="2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SearchView</a:t>
            </a: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umożliwiającego wpisanie frazy, oraz </a:t>
            </a:r>
            <a:r>
              <a:rPr lang="en-US" sz="2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ChipGroup</a:t>
            </a: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pozwalającego na szybkie filtrowanie według wybranych kategorii lub tagów.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 wybraniu konkretnej książki użytkownik zostaje przeniesiony do </a:t>
            </a:r>
            <a:r>
              <a:rPr lang="en-US" sz="2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ekranu szczegółów</a:t>
            </a: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gdzie może zapoznać się z bardziej szczegółowymi informacjami na jej temat.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64089" y="2529118"/>
            <a:ext cx="3295211" cy="5228765"/>
          </a:xfrm>
          <a:custGeom>
            <a:avLst/>
            <a:gdLst/>
            <a:ahLst/>
            <a:cxnLst/>
            <a:rect r="r" b="b" t="t" l="l"/>
            <a:pathLst>
              <a:path h="5228765" w="3295211">
                <a:moveTo>
                  <a:pt x="0" y="0"/>
                </a:moveTo>
                <a:lnTo>
                  <a:pt x="3295211" y="0"/>
                </a:lnTo>
                <a:lnTo>
                  <a:pt x="3295211" y="5228764"/>
                </a:lnTo>
                <a:lnTo>
                  <a:pt x="0" y="5228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98366" y="1028700"/>
            <a:ext cx="3245179" cy="4844729"/>
          </a:xfrm>
          <a:custGeom>
            <a:avLst/>
            <a:gdLst/>
            <a:ahLst/>
            <a:cxnLst/>
            <a:rect r="r" b="b" t="t" l="l"/>
            <a:pathLst>
              <a:path h="4844729" w="3245179">
                <a:moveTo>
                  <a:pt x="0" y="0"/>
                </a:moveTo>
                <a:lnTo>
                  <a:pt x="3245178" y="0"/>
                </a:lnTo>
                <a:lnTo>
                  <a:pt x="3245178" y="4844729"/>
                </a:lnTo>
                <a:lnTo>
                  <a:pt x="0" y="4844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46480" y="4454126"/>
            <a:ext cx="2832786" cy="4804174"/>
          </a:xfrm>
          <a:custGeom>
            <a:avLst/>
            <a:gdLst/>
            <a:ahLst/>
            <a:cxnLst/>
            <a:rect r="r" b="b" t="t" l="l"/>
            <a:pathLst>
              <a:path h="4804174" w="2832786">
                <a:moveTo>
                  <a:pt x="0" y="0"/>
                </a:moveTo>
                <a:lnTo>
                  <a:pt x="2832786" y="0"/>
                </a:lnTo>
                <a:lnTo>
                  <a:pt x="2832786" y="4804174"/>
                </a:lnTo>
                <a:lnTo>
                  <a:pt x="0" y="4804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93282" y="5001370"/>
            <a:ext cx="2834097" cy="4256930"/>
          </a:xfrm>
          <a:custGeom>
            <a:avLst/>
            <a:gdLst/>
            <a:ahLst/>
            <a:cxnLst/>
            <a:rect r="r" b="b" t="t" l="l"/>
            <a:pathLst>
              <a:path h="4256930" w="2834097">
                <a:moveTo>
                  <a:pt x="0" y="0"/>
                </a:moveTo>
                <a:lnTo>
                  <a:pt x="2834098" y="0"/>
                </a:lnTo>
                <a:lnTo>
                  <a:pt x="2834098" y="4256930"/>
                </a:lnTo>
                <a:lnTo>
                  <a:pt x="0" y="42569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98366" y="5986522"/>
            <a:ext cx="3245179" cy="3271778"/>
          </a:xfrm>
          <a:custGeom>
            <a:avLst/>
            <a:gdLst/>
            <a:ahLst/>
            <a:cxnLst/>
            <a:rect r="r" b="b" t="t" l="l"/>
            <a:pathLst>
              <a:path h="3271778" w="3245179">
                <a:moveTo>
                  <a:pt x="0" y="0"/>
                </a:moveTo>
                <a:lnTo>
                  <a:pt x="3245178" y="0"/>
                </a:lnTo>
                <a:lnTo>
                  <a:pt x="3245178" y="3271778"/>
                </a:lnTo>
                <a:lnTo>
                  <a:pt x="0" y="32717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62025"/>
            <a:ext cx="40282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Czesc projektowa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727352"/>
            <a:ext cx="563760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Implementacja funkcjonalności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72314"/>
            <a:ext cx="7488323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Ekran do stworzenia książek odpowiedzialny za zarządzanie książkami użytkownika w aplikacji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15751" y="4085558"/>
            <a:ext cx="2854740" cy="5172742"/>
          </a:xfrm>
          <a:custGeom>
            <a:avLst/>
            <a:gdLst/>
            <a:ahLst/>
            <a:cxnLst/>
            <a:rect r="r" b="b" t="t" l="l"/>
            <a:pathLst>
              <a:path h="5172742" w="2854740">
                <a:moveTo>
                  <a:pt x="0" y="0"/>
                </a:moveTo>
                <a:lnTo>
                  <a:pt x="2854740" y="0"/>
                </a:lnTo>
                <a:lnTo>
                  <a:pt x="2854740" y="5172742"/>
                </a:lnTo>
                <a:lnTo>
                  <a:pt x="0" y="517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27677" y="1028700"/>
            <a:ext cx="3231623" cy="4114800"/>
          </a:xfrm>
          <a:custGeom>
            <a:avLst/>
            <a:gdLst/>
            <a:ahLst/>
            <a:cxnLst/>
            <a:rect r="r" b="b" t="t" l="l"/>
            <a:pathLst>
              <a:path h="4114800" w="3231623">
                <a:moveTo>
                  <a:pt x="0" y="0"/>
                </a:moveTo>
                <a:lnTo>
                  <a:pt x="3231623" y="0"/>
                </a:lnTo>
                <a:lnTo>
                  <a:pt x="32316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24063" y="1028700"/>
            <a:ext cx="2794724" cy="5742422"/>
          </a:xfrm>
          <a:custGeom>
            <a:avLst/>
            <a:gdLst/>
            <a:ahLst/>
            <a:cxnLst/>
            <a:rect r="r" b="b" t="t" l="l"/>
            <a:pathLst>
              <a:path h="5742422" w="2794724">
                <a:moveTo>
                  <a:pt x="0" y="0"/>
                </a:moveTo>
                <a:lnTo>
                  <a:pt x="2794724" y="0"/>
                </a:lnTo>
                <a:lnTo>
                  <a:pt x="2794724" y="5742422"/>
                </a:lnTo>
                <a:lnTo>
                  <a:pt x="0" y="5742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62025"/>
            <a:ext cx="40282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Czesc projektowa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727352"/>
            <a:ext cx="563760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Implementacja funkcjonalności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309995"/>
            <a:ext cx="6298399" cy="294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Urzytkownik moge dodac ksiazke do swojej biblioteki. Rowniez urzytkownik zdatny do subskrypcjy na autora, zeby miec mozliwosc szzybko znalesc potrzebna ksiazke dla niego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8574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Wnioski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00" y="2347595"/>
            <a:ext cx="8115300" cy="641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Ograniczenia projektu: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Aplikacja wymaga stałego połączenia z Internetem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Mocne strony: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Intuicyjny interfejs użytkownika oparty na ciemnej kolorystyce.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Wygodny funkcjonal do wyszukiwania książek oraz ich za ich śledzeniem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Słabe strony: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Brak trybu offline, co ogranicza użytkowanie w niektórych warunkach.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Brak możliwości otrzymać wiadomość o nowych rozdziałach oraz książkach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99945"/>
            <a:ext cx="7518503" cy="691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Firebase Authentication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zapewnia szybkie i bezpieczne logowanie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Wykorzystanie 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ChipGroup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znacznie usprawnia proces wyszukiwania książek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Funkcja 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tworzenia i edytowania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książek, w tym dodawania rozdziałów, w pełni odpowiada na potrzeby użytkowników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Funkcja 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subskrypcji autorów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oraz możliwość 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dodawania książek do osobistej biblioteki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zapewniają użytkownikom wygodny i szybki dostęp do ulubionych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8574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Wnioski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91738"/>
            <a:ext cx="16695028" cy="775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Książki: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 marL="561344" indent="-280672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Phillips J., Stewart B.: Kotlin Programming: The Big Nerd Ranch Guide. Big Nerd Ranch, Atlanta 2019.</a:t>
            </a:r>
          </a:p>
          <a:p>
            <a:pPr algn="l" marL="561344" indent="-280672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Suvorov V., Ponomarenko A.: Kotlin In-Depth: A Guide to a Multipurpose Programming Language. Independently Published, 2020.</a:t>
            </a:r>
          </a:p>
          <a:p>
            <a:pPr algn="l" marL="561344" indent="-280672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Mertens D., Vermeulen B.: Java to Kotlin: A Refactoring Guidebook. O'Reilly Media, Sebastopol 2020.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Źródła internetowe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GeeksforGeeks:</a:t>
            </a:r>
            <a:r>
              <a:rPr lang="en-US" sz="26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2" tooltip="https://www.geeksforgeeks.org/kotlin-programming-language/"/>
              </a:rPr>
              <a:t>https://www.geeksforgeeks.org/kotlin-programming-language/</a:t>
            </a:r>
          </a:p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Stack Overflow:</a:t>
            </a:r>
            <a:r>
              <a:rPr lang="en-US" sz="26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3" tooltip="https://stackoverflow.com/questions/tagged/kotlin"/>
              </a:rPr>
              <a:t> https://stackoverflow.com/questions/tagged/kotlin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Google Developers:</a:t>
            </a:r>
            <a:r>
              <a:rPr lang="en-US" sz="26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4" tooltip="https://developer.android.com"/>
              </a:rPr>
              <a:t> https://developer.android.com/</a:t>
            </a:r>
          </a:p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YouTube, All UML Diagrams in 10 minutes. Dostep:</a:t>
            </a:r>
            <a:r>
              <a:rPr lang="en-US" sz="26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5" tooltip="https://www.youtube.com/watch?v=hF4yg1yFrdU"/>
              </a:rPr>
              <a:t>https://www.youtube.com/watch?v=hF4yg1yFrdU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377963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Plan prezentacji: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59635"/>
            <a:ext cx="16230600" cy="592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Wprowadzenie do projektu</a:t>
            </a:r>
          </a:p>
          <a:p>
            <a:pPr algn="l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Zalozenie projektowe</a:t>
            </a:r>
          </a:p>
          <a:p>
            <a:pPr algn="l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Etapy projektu</a:t>
            </a:r>
          </a:p>
          <a:p>
            <a:pPr algn="l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Charakterystyka obiektu</a:t>
            </a:r>
          </a:p>
          <a:p>
            <a:pPr algn="l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Czesc projektowa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Planowanie projekt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Projektowanie UX/UI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Przygotowanie środowiska do implementacji projektu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Implementacja funkcjonalności</a:t>
            </a:r>
          </a:p>
          <a:p>
            <a:pPr algn="l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Prezentacja wyników</a:t>
            </a:r>
          </a:p>
          <a:p>
            <a:pPr algn="l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Wnioski</a:t>
            </a:r>
          </a:p>
          <a:p>
            <a:pPr algn="l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Zródła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35593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Wprowadzenie: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44807" y="3645535"/>
            <a:ext cx="15998386" cy="294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Tematem mojego projektu jest stworzenie aplikacji mobilnej, która umożliwia użytkownikom pisanie i czytanie książek tworzonych przez innych. Głównym problemem, który chcę rozwiązać, jest ograniczona liczba podobnych aplikacji na rynku, oferujących jednocześnie funkcje napisabie książki i jej czytanie. Inspiracją dla mojego projektu jest aplikacja Wattpad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289536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Cel projketu: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84270" y="4140835"/>
            <a:ext cx="10319460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Celem pracy inżynierskiej jest zaprojektowanie i implementacje aplikacji mobilnej, opartej na języku programowania Kotlin, umożliwiającej użytkownikom czytanie oraz pisanie książek w trybie online.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34765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Etapy projektu: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07285"/>
            <a:ext cx="16230600" cy="54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Planowanie projektu</a:t>
            </a:r>
          </a:p>
          <a:p>
            <a:pPr algn="just" marL="1209045" indent="-403015" lvl="2">
              <a:lnSpc>
                <a:spcPts val="3920"/>
              </a:lnSpc>
              <a:buAutoNum type="alphaL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Okreslenie celu projektu</a:t>
            </a:r>
          </a:p>
          <a:p>
            <a:pPr algn="just" marL="1209045" indent="-403015" lvl="2">
              <a:lnSpc>
                <a:spcPts val="3920"/>
              </a:lnSpc>
              <a:buAutoNum type="alphaL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Wybór technologii</a:t>
            </a:r>
          </a:p>
          <a:p>
            <a:pPr algn="just" marL="1209045" indent="-403015" lvl="2">
              <a:lnSpc>
                <a:spcPts val="3920"/>
              </a:lnSpc>
              <a:buAutoNum type="alphaL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Okreslenie zakresu funkcjanalnosci aplikacji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Projektowanie UX/UI</a:t>
            </a:r>
          </a:p>
          <a:p>
            <a:pPr algn="l" marL="1209045" indent="-403015" lvl="2">
              <a:lnSpc>
                <a:spcPts val="3920"/>
              </a:lnSpc>
              <a:buAutoNum type="alphaL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Stworzenie szkicu układu ekranów i nawigacji</a:t>
            </a:r>
          </a:p>
          <a:p>
            <a:pPr algn="l" marL="1209045" indent="-403015" lvl="2">
              <a:lnSpc>
                <a:spcPts val="3920"/>
              </a:lnSpc>
              <a:buAutoNum type="alphaL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Stworzenia digramu UML ruchu urzytkownika w aplikacje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Przygotowanie środowiska do implementacji projektu</a:t>
            </a:r>
          </a:p>
          <a:p>
            <a:pPr algn="l" marL="1209045" indent="-403015" lvl="2">
              <a:lnSpc>
                <a:spcPts val="3920"/>
              </a:lnSpc>
              <a:buAutoNum type="alphaL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Przygotowanie środowiska</a:t>
            </a:r>
          </a:p>
          <a:p>
            <a:pPr algn="l" marL="1209045" indent="-403015" lvl="2">
              <a:lnSpc>
                <a:spcPts val="3920"/>
              </a:lnSpc>
              <a:buAutoNum type="alphaL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Podłączenia bazy danych oraz dodatkowych narzędzi programistycznych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Implementacja funkcjonalności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63067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Charakterystyka obiektu: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93185"/>
            <a:ext cx="16230600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Obiektem jest aplikacja mobilan na podstawie jezyka oprogramowania Kotlin, zaprojektowan dla czytania oraz pisania ksiazek napisanych przes innych urzytkownikow. Aplikacja bede stworzona dla systemy operacyjnej Android, napisana w srodowisku Android Studio. Aplikacja bede korzystac sie z bazy danych Firestore Cloud, z narzedzia Firestore Authentification oraz Firestore Storage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40282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Czesc projektowa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11240"/>
            <a:ext cx="3707011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Planowanie projektu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51870"/>
            <a:ext cx="970335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Zastosowane technologie i narzędzia programistyczne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433350"/>
            <a:ext cx="11261224" cy="3938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Jezyk programowania: 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Kotlin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Framework: Android 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Jetpack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Baza danych: 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Firestore Cloud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Narzędzia pomocnicze</a:t>
            </a:r>
          </a:p>
          <a:p>
            <a:pPr algn="just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Firebase Authentication</a:t>
            </a:r>
          </a:p>
          <a:p>
            <a:pPr algn="just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Firebase Storage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Środowiska programistyczne: 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Android Studio</a:t>
            </a:r>
          </a:p>
          <a:p>
            <a:pPr algn="just" marL="604519" indent="-302260" lvl="1">
              <a:lnSpc>
                <a:spcPts val="3919"/>
              </a:lnSpc>
              <a:spcBef>
                <a:spcPct val="0"/>
              </a:spcBef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Metody projektowe i techniki pracy: 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Modelowanie UML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40282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Czesc projektowa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11240"/>
            <a:ext cx="3707011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Planowanie projektu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54520"/>
            <a:ext cx="781966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Okreslenie zakresu funkcjanalnosci aplikacji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7904" y="3597800"/>
            <a:ext cx="16112192" cy="443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Logowanie do aplikacji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Założenie konta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Stworzenie książki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Zarządzanie książką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Czytanie rozdziału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Wyszukiwanie książki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Historia przeglądów</a:t>
            </a:r>
          </a:p>
          <a:p>
            <a:pPr algn="l" marL="604523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Subskrypcja autora</a:t>
            </a:r>
          </a:p>
          <a:p>
            <a:pPr algn="l" marL="604523" indent="-302261" lvl="1">
              <a:lnSpc>
                <a:spcPts val="3920"/>
              </a:lnSpc>
              <a:spcBef>
                <a:spcPct val="0"/>
              </a:spcBef>
              <a:buAutoNum type="arabicPeriod" startAt="1"/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Dodanie książki do biblioteki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11828" y="1028700"/>
            <a:ext cx="5047472" cy="5528184"/>
          </a:xfrm>
          <a:custGeom>
            <a:avLst/>
            <a:gdLst/>
            <a:ahLst/>
            <a:cxnLst/>
            <a:rect r="r" b="b" t="t" l="l"/>
            <a:pathLst>
              <a:path h="5528184" w="5047472">
                <a:moveTo>
                  <a:pt x="0" y="0"/>
                </a:moveTo>
                <a:lnTo>
                  <a:pt x="5047472" y="0"/>
                </a:lnTo>
                <a:lnTo>
                  <a:pt x="5047472" y="5528184"/>
                </a:lnTo>
                <a:lnTo>
                  <a:pt x="0" y="5528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11581" y="1028700"/>
            <a:ext cx="5064839" cy="5528184"/>
          </a:xfrm>
          <a:custGeom>
            <a:avLst/>
            <a:gdLst/>
            <a:ahLst/>
            <a:cxnLst/>
            <a:rect r="r" b="b" t="t" l="l"/>
            <a:pathLst>
              <a:path h="5528184" w="5064839">
                <a:moveTo>
                  <a:pt x="0" y="0"/>
                </a:moveTo>
                <a:lnTo>
                  <a:pt x="5064838" y="0"/>
                </a:lnTo>
                <a:lnTo>
                  <a:pt x="5064838" y="5528184"/>
                </a:lnTo>
                <a:lnTo>
                  <a:pt x="0" y="5528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40282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Czesc projektowa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0486" y="1911240"/>
            <a:ext cx="370343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Projektowanie UX/UI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486" y="7300595"/>
            <a:ext cx="10621423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 tym etapie zaprojektowano interfejs użytkownika, diagram ruchu użytkownika w aplikacji oraz interakcje użytkownika z aplikacją. Szkic układu ekranów został stworzony przy pomocy narzędzia </a:t>
            </a:r>
            <a:r>
              <a:rPr lang="en-US" b="true" sz="2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Figma</a:t>
            </a: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DAGV4kImIAU</dc:identifier>
  <dcterms:modified xsi:type="dcterms:W3CDTF">2011-08-01T06:04:30Z</dcterms:modified>
  <cp:revision>1</cp:revision>
  <dc:title>Oleksandr Fedyk</dc:title>
</cp:coreProperties>
</file>