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117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C94E-E3B1-4EEB-8189-4E713E0B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A48A-0944-447A-8A88-F6DDA2934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97B1-CD95-4842-9FC1-494073C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6AFF-094B-427B-87E1-A3A1A60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50C-0DE8-4469-86E7-897FD63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C65-74F5-46CD-9703-6B501CA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8A5AC-4940-47F0-92A7-1946ECDA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9BAA-B2B4-4A31-B499-CDD30D6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A3B-0913-4562-9DA8-4B11668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C0A9-62EE-4F93-9992-DC08BB1C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3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40686-7E17-45F2-9479-AF5711862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9487-3C2A-4430-B7FE-78056FEC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441C-C065-4166-A895-F211104C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CD0A-6E7A-481A-8FC0-2223B12D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BB3F-EB8F-4D73-A520-F1FBCBD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FBA-D986-4368-B5B2-EA324146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B5B4-2AF9-4063-85DF-4CCD186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EB6F-40AB-4951-BC91-47B82C7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8C53-74C1-46C0-993B-953B159A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47DB-0A14-446B-826D-D5C79997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227-F751-42B4-968D-3287FACE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A23-5B5B-4B0C-95DB-19B53E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22F1-1222-497A-B60D-D445CF9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D9F5-09BC-4502-9200-2C529A4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9989-68AE-47A7-B580-902C12F8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6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A6F-2E65-4842-92DA-1FA3691E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8318-AA65-4974-BBCA-86E24F49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FF5CF-0C7C-440E-88C4-BC58883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AF94-C75F-4252-AEA4-401BFB9A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4AF-0D45-4530-9991-D2A0119D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1A470-FD80-45FD-B396-984D3913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AF78-4FBB-44D8-9D8A-F46BB7B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5FE6-7E54-42B0-A146-EFADCFDF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737D6-61F2-4B69-89F8-7CBD4548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10BD-C396-4509-B1A9-6433AC94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31C2B-F7DC-494B-8970-24A35C36F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4757B-7CBD-49A9-98CC-9E94B872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339D-6D25-4E46-AB2C-D8A5F5C0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729C-FB4E-4B52-8432-56C826A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76-13D3-4AD4-B660-A26ACA9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E99CB-0FD2-4C77-80C2-194DFA6B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F36ED-0952-47F3-937E-7172AD25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653D9-970F-462D-A9C3-6DB9E1A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2334F-D987-4928-BFA2-45CB9919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06D2F-CB61-4658-A855-3DE7A4D7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D9D5-267A-4DA0-A310-F266D0F4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14F1-8303-4F45-9B76-0ACB277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5A13-047F-467E-9200-A417A013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2C7F4-EA24-400A-8C99-614A80A1D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5D43-DD4F-4F3B-8D6E-D08A7AB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58024-1EFA-4E62-9D8B-C15E9D73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B588-50E0-4B2B-95F7-24A027A0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69C-DFD7-491C-88B4-075E404B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F9182-53D0-4D01-BE04-1760D4761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D020E-2BA3-4ED8-B802-F3ECDF22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A0F9-85F1-49B1-ADE5-C8DFCAC1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0A54-2B00-418C-BAA9-AC522985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CD48-E7B2-4432-BBFB-3390F2A9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8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6025D-BB31-498B-935D-A2A1DDE9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7433-FF32-4F2B-88C2-8AE436C9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E448-32A3-4143-9A43-BA1FB22FE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C852-B7F6-4BCA-8F3A-8F0885A2A2AF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77EE-DE8C-4907-B980-57077043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18772-AD78-4B99-96A8-6E9134C6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5E75-27EA-4A55-BA4B-05E84D8E7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FC10C-D531-4393-A6F7-739A12EA56E8}"/>
              </a:ext>
            </a:extLst>
          </p:cNvPr>
          <p:cNvSpPr/>
          <p:nvPr/>
        </p:nvSpPr>
        <p:spPr>
          <a:xfrm>
            <a:off x="0" y="2627790"/>
            <a:ext cx="12192000" cy="8012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296A7-869A-4D0B-B776-51255F9B8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Math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DDFAB-5643-4DED-B452-F2A00F29E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By Florian and Oleksandr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55915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7D5B9-3B1A-4696-AC53-9026CF23F6C0}"/>
              </a:ext>
            </a:extLst>
          </p:cNvPr>
          <p:cNvSpPr/>
          <p:nvPr/>
        </p:nvSpPr>
        <p:spPr>
          <a:xfrm>
            <a:off x="0" y="3028395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643D-309B-4D01-ABB2-02150E8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>
                <a:latin typeface="Roboto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869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115CE1-D40C-4E72-B685-4D8F708B24C9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17941-BD90-43BB-AC35-B8667D5B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8C5-C614-4A97-9CD2-F41921E5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Planning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Designing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Implementing &amp; testing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Polishing</a:t>
            </a:r>
          </a:p>
        </p:txBody>
      </p:sp>
    </p:spTree>
    <p:extLst>
      <p:ext uri="{BB962C8B-B14F-4D97-AF65-F5344CB8AC3E}">
        <p14:creationId xmlns:p14="http://schemas.microsoft.com/office/powerpoint/2010/main" val="29330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F6B2E6-680C-4D8A-A414-5CC8F7687A04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5DAF0-38DD-4673-A213-B67E7F83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Design Phase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F0128F-C13D-468E-A79B-4398CFDC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Multiple mock-ups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Feedback</a:t>
            </a:r>
          </a:p>
          <a:p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173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09138-D4F6-40E4-B9C7-BE4E55305A8B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0BDDE-40F8-4840-A9BB-33D0528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Number System Converter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8C7DF-B046-42DE-8CD6-D2E920C19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28439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4B5C4-12CD-4165-A3BF-C3A6B50D8D4D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0761-888B-467A-A02E-95BDBF00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Number System 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F8C4F-7147-4243-8682-58A59581A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14246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8C21D-3A5B-4417-A442-9F9F8946E278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D56D4-B726-4FE9-A8EB-86FF3849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Combinatorics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E5D07-F00A-49F8-AB4F-5DA71B7F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31631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786B4-F537-4B54-B40A-1341E9FCE967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09F1C-4D80-4C53-8113-31622C05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Truth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4CCDC-D6DB-49B7-8BDB-44C61ABC1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387491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7BF2F-6EF6-46E7-9193-46BF13FAF096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8F676-16AE-478B-8656-671AD273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Random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B70F9-6656-465E-91F3-94D8BE208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4896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B6A94-B80A-47E4-8781-8FC6921CB319}"/>
              </a:ext>
            </a:extLst>
          </p:cNvPr>
          <p:cNvSpPr/>
          <p:nvPr/>
        </p:nvSpPr>
        <p:spPr>
          <a:xfrm>
            <a:off x="0" y="627301"/>
            <a:ext cx="12192000" cy="80121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E15A-1C86-4A47-A9A3-C7F03041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</a:rPr>
              <a:t>Temperature Converter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D32BF-5416-4BD4-ACD8-58AF5758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92778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Math Tools</vt:lpstr>
      <vt:lpstr>Development Cycle</vt:lpstr>
      <vt:lpstr>Design Phase</vt:lpstr>
      <vt:lpstr>Number System Converter</vt:lpstr>
      <vt:lpstr>Number System Outputs</vt:lpstr>
      <vt:lpstr>Combinatorics</vt:lpstr>
      <vt:lpstr>Truth Tables</vt:lpstr>
      <vt:lpstr>Random Values</vt:lpstr>
      <vt:lpstr>Temperature Converter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Tools</dc:title>
  <dc:creator>Florian Brandsma</dc:creator>
  <cp:lastModifiedBy>Florian Brandsma</cp:lastModifiedBy>
  <cp:revision>6</cp:revision>
  <dcterms:created xsi:type="dcterms:W3CDTF">2017-12-17T16:55:06Z</dcterms:created>
  <dcterms:modified xsi:type="dcterms:W3CDTF">2017-12-17T17:21:15Z</dcterms:modified>
</cp:coreProperties>
</file>