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sldIdLst>
    <p:sldId id="553" r:id="rId5"/>
    <p:sldId id="554" r:id="rId6"/>
    <p:sldId id="555" r:id="rId7"/>
    <p:sldId id="556" r:id="rId8"/>
    <p:sldId id="558" r:id="rId9"/>
    <p:sldId id="557" r:id="rId10"/>
    <p:sldId id="559" r:id="rId11"/>
    <p:sldId id="56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
          <p15:clr>
            <a:srgbClr val="A4A3A4"/>
          </p15:clr>
        </p15:guide>
        <p15:guide id="2" orient="horz" pos="1747">
          <p15:clr>
            <a:srgbClr val="A4A3A4"/>
          </p15:clr>
        </p15:guide>
        <p15:guide id="3" orient="horz" pos="1837">
          <p15:clr>
            <a:srgbClr val="A4A3A4"/>
          </p15:clr>
        </p15:guide>
        <p15:guide id="4" orient="horz" pos="2926">
          <p15:clr>
            <a:srgbClr val="A4A3A4"/>
          </p15:clr>
        </p15:guide>
        <p15:guide id="5" orient="horz" pos="3034">
          <p15:clr>
            <a:srgbClr val="A4A3A4"/>
          </p15:clr>
        </p15:guide>
        <p15:guide id="6" pos="2835">
          <p15:clr>
            <a:srgbClr val="A4A3A4"/>
          </p15:clr>
        </p15:guide>
        <p15:guide id="7" pos="2925">
          <p15:clr>
            <a:srgbClr val="A4A3A4"/>
          </p15:clr>
        </p15:guide>
        <p15:guide id="8" pos="141">
          <p15:clr>
            <a:srgbClr val="A4A3A4"/>
          </p15:clr>
        </p15:guide>
        <p15:guide id="9" pos="1441">
          <p15:clr>
            <a:srgbClr val="A4A3A4"/>
          </p15:clr>
        </p15:guide>
        <p15:guide id="10" pos="1529">
          <p15:clr>
            <a:srgbClr val="A4A3A4"/>
          </p15:clr>
        </p15:guide>
        <p15:guide id="11" pos="4227">
          <p15:clr>
            <a:srgbClr val="A4A3A4"/>
          </p15:clr>
        </p15:guide>
        <p15:guide id="12" pos="4317">
          <p15:clr>
            <a:srgbClr val="A4A3A4"/>
          </p15:clr>
        </p15:guide>
        <p15:guide id="13" pos="56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mes, Wayne (W.A.)" initials="" lastIdx="0" clrIdx="0"/>
  <p:cmAuthor id="2" name="Jimes, Wayne (W.A.)" initials="JW(" lastIdx="51" clrIdx="1">
    <p:extLst>
      <p:ext uri="{19B8F6BF-5375-455C-9EA6-DF929625EA0E}">
        <p15:presenceInfo xmlns:p15="http://schemas.microsoft.com/office/powerpoint/2012/main" userId="S-1-5-21-996065124-1290041856-3981285745-266390" providerId="AD"/>
      </p:ext>
    </p:extLst>
  </p:cmAuthor>
  <p:cmAuthor id="3" name="Travis, Stuart (S.G.)" initials="TS(" lastIdx="3" clrIdx="2">
    <p:extLst>
      <p:ext uri="{19B8F6BF-5375-455C-9EA6-DF929625EA0E}">
        <p15:presenceInfo xmlns:p15="http://schemas.microsoft.com/office/powerpoint/2012/main" userId="S-1-5-21-996065124-1290041856-3981285745-2658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25252"/>
    <a:srgbClr val="005A2B"/>
    <a:srgbClr val="9E1B32"/>
    <a:srgbClr val="D8DDE0"/>
    <a:srgbClr val="E4DBC6"/>
    <a:srgbClr val="C4C4C4"/>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6" autoAdjust="0"/>
    <p:restoredTop sz="90503" autoAdjust="0"/>
  </p:normalViewPr>
  <p:slideViewPr>
    <p:cSldViewPr snapToGrid="0" showGuides="1">
      <p:cViewPr varScale="1">
        <p:scale>
          <a:sx n="89" d="100"/>
          <a:sy n="89" d="100"/>
        </p:scale>
        <p:origin x="1134" y="78"/>
      </p:cViewPr>
      <p:guideLst>
        <p:guide orient="horz" pos="76"/>
        <p:guide orient="horz" pos="1747"/>
        <p:guide orient="horz" pos="1837"/>
        <p:guide orient="horz" pos="2926"/>
        <p:guide orient="horz" pos="3034"/>
        <p:guide pos="2835"/>
        <p:guide pos="2925"/>
        <p:guide pos="141"/>
        <p:guide pos="1441"/>
        <p:guide pos="1529"/>
        <p:guide pos="4227"/>
        <p:guide pos="4317"/>
        <p:guide pos="5619"/>
      </p:guideLst>
    </p:cSldViewPr>
  </p:slideViewPr>
  <p:outlineViewPr>
    <p:cViewPr>
      <p:scale>
        <a:sx n="33" d="100"/>
        <a:sy n="33" d="100"/>
      </p:scale>
      <p:origin x="0" y="-7392"/>
    </p:cViewPr>
  </p:outlineViewPr>
  <p:notesTextViewPr>
    <p:cViewPr>
      <p:scale>
        <a:sx n="1" d="1"/>
        <a:sy n="1" d="1"/>
      </p:scale>
      <p:origin x="0" y="0"/>
    </p:cViewPr>
  </p:notesTextViewPr>
  <p:sorterViewPr>
    <p:cViewPr>
      <p:scale>
        <a:sx n="100" d="100"/>
        <a:sy n="100" d="100"/>
      </p:scale>
      <p:origin x="0" y="-1128"/>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29831F-C8BF-4C81-9259-DC456B4501DA}" type="datetimeFigureOut">
              <a:rPr lang="en-GB" smtClean="0"/>
              <a:t>18/09/2021</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2DA5E9-8E0A-471F-B141-C0F2518D2DBB}" type="slidenum">
              <a:rPr lang="en-GB" smtClean="0"/>
              <a:t>‹#›</a:t>
            </a:fld>
            <a:endParaRPr lang="en-GB" dirty="0"/>
          </a:p>
        </p:txBody>
      </p:sp>
    </p:spTree>
    <p:extLst>
      <p:ext uri="{BB962C8B-B14F-4D97-AF65-F5344CB8AC3E}">
        <p14:creationId xmlns:p14="http://schemas.microsoft.com/office/powerpoint/2010/main" val="289228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GB" sz="1200" b="0" i="0" u="none" strike="noStrike" cap="none" dirty="0">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9000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2</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804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3</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4514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4</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0387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5</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24887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6</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776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7</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62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8</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6043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lstStyle>
            <a:lvl1pPr marL="0" indent="0">
              <a:buNone/>
              <a:defRPr sz="2000" b="1" i="0" cap="all" spc="0" baseline="0">
                <a:solidFill>
                  <a:schemeClr val="tx1"/>
                </a:solidFill>
              </a:defRPr>
            </a:lvl1pPr>
          </a:lstStyle>
          <a:p>
            <a:r>
              <a:rPr lang="en-US" dirty="0" smtClean="0"/>
              <a:t>Course title</a:t>
            </a:r>
            <a:endParaRPr lang="en-GB" dirty="0"/>
          </a:p>
        </p:txBody>
      </p:sp>
      <p:sp>
        <p:nvSpPr>
          <p:cNvPr id="3" name="Subtitle 2"/>
          <p:cNvSpPr>
            <a:spLocks noGrp="1"/>
          </p:cNvSpPr>
          <p:nvPr>
            <p:ph type="subTitle" idx="1" hasCustomPrompt="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Course code</a:t>
            </a:r>
            <a:endParaRPr lang="en-GB" dirty="0"/>
          </a:p>
        </p:txBody>
      </p:sp>
      <p:sp>
        <p:nvSpPr>
          <p:cNvPr id="12" name="Picture Placeholder 11"/>
          <p:cNvSpPr>
            <a:spLocks noGrp="1"/>
          </p:cNvSpPr>
          <p:nvPr>
            <p:ph type="pic" sz="quarter" idx="11"/>
          </p:nvPr>
        </p:nvSpPr>
        <p:spPr>
          <a:xfrm>
            <a:off x="-1" y="980287"/>
            <a:ext cx="9144000" cy="2635250"/>
          </a:xfrm>
          <a:solidFill>
            <a:schemeClr val="bg2"/>
          </a:solidFill>
        </p:spPr>
        <p:txBody>
          <a:bodyPr/>
          <a:lstStyle/>
          <a:p>
            <a:endParaRPr lang="en-GB" dirty="0"/>
          </a:p>
        </p:txBody>
      </p:sp>
    </p:spTree>
    <p:extLst>
      <p:ext uri="{BB962C8B-B14F-4D97-AF65-F5344CB8AC3E}">
        <p14:creationId xmlns:p14="http://schemas.microsoft.com/office/powerpoint/2010/main" val="1995079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3837" y="3615537"/>
            <a:ext cx="8696325" cy="296706"/>
          </a:xfrm>
        </p:spPr>
        <p:txBody>
          <a:bodyPr/>
          <a:lstStyle>
            <a:lvl1pPr marL="0" indent="0">
              <a:buNone/>
              <a:defRPr sz="2000" b="1" i="0" cap="none" spc="0" baseline="0">
                <a:solidFill>
                  <a:schemeClr val="tx1"/>
                </a:solidFill>
              </a:defRPr>
            </a:lvl1pPr>
          </a:lstStyle>
          <a:p>
            <a:r>
              <a:rPr lang="en-US" dirty="0" smtClean="0"/>
              <a:t>SECTION (CURR PROC) TITLE</a:t>
            </a:r>
            <a:endParaRPr lang="en-GB" dirty="0"/>
          </a:p>
        </p:txBody>
      </p:sp>
      <p:sp>
        <p:nvSpPr>
          <p:cNvPr id="3" name="Subtitle 2"/>
          <p:cNvSpPr>
            <a:spLocks noGrp="1"/>
          </p:cNvSpPr>
          <p:nvPr>
            <p:ph type="subTitle" idx="1" hasCustomPrompt="1"/>
          </p:nvPr>
        </p:nvSpPr>
        <p:spPr>
          <a:xfrm>
            <a:off x="223837" y="3936662"/>
            <a:ext cx="8696325" cy="285129"/>
          </a:xfrm>
        </p:spPr>
        <p:txBody>
          <a:bodyPr/>
          <a:lstStyle>
            <a:lvl1pPr marL="0" indent="0" algn="l">
              <a:buFont typeface="Arial" panose="020B0604020202020204" pitchFamily="34" charset="0"/>
              <a:buNone/>
              <a:defRPr sz="1800" cap="all" spc="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PPADS SECTION (PROCSUB 1) TITLE</a:t>
            </a:r>
            <a:endParaRPr lang="en-GB" dirty="0"/>
          </a:p>
        </p:txBody>
      </p:sp>
      <p:pic>
        <p:nvPicPr>
          <p:cNvPr id="4" name="Picture 3"/>
          <p:cNvPicPr>
            <a:picLocks noChangeAspect="1"/>
          </p:cNvPicPr>
          <p:nvPr userDrawn="1"/>
        </p:nvPicPr>
        <p:blipFill>
          <a:blip r:embed="rId2"/>
          <a:stretch>
            <a:fillRect/>
          </a:stretch>
        </p:blipFill>
        <p:spPr>
          <a:xfrm>
            <a:off x="0" y="4783805"/>
            <a:ext cx="1963082" cy="359695"/>
          </a:xfrm>
          <a:prstGeom prst="rect">
            <a:avLst/>
          </a:prstGeom>
        </p:spPr>
      </p:pic>
      <p:sp>
        <p:nvSpPr>
          <p:cNvPr id="6" name="Picture Placeholder 11"/>
          <p:cNvSpPr>
            <a:spLocks noGrp="1"/>
          </p:cNvSpPr>
          <p:nvPr>
            <p:ph type="pic" sz="quarter" idx="11"/>
          </p:nvPr>
        </p:nvSpPr>
        <p:spPr>
          <a:xfrm>
            <a:off x="4572000" y="899986"/>
            <a:ext cx="4348162" cy="2635250"/>
          </a:xfrm>
          <a:solidFill>
            <a:schemeClr val="bg2"/>
          </a:solidFill>
        </p:spPr>
        <p:txBody>
          <a:bodyPr/>
          <a:lstStyle/>
          <a:p>
            <a:endParaRPr lang="en-GB" dirty="0"/>
          </a:p>
        </p:txBody>
      </p:sp>
    </p:spTree>
    <p:extLst>
      <p:ext uri="{BB962C8B-B14F-4D97-AF65-F5344CB8AC3E}">
        <p14:creationId xmlns:p14="http://schemas.microsoft.com/office/powerpoint/2010/main" val="40626699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0" y="1010529"/>
            <a:ext cx="2746848" cy="1257300"/>
          </a:xfrm>
        </p:spPr>
        <p:txBody>
          <a:bodyPr>
            <a:noAutofit/>
          </a:bodyPr>
          <a:lstStyle>
            <a:lvl1pPr marL="0" indent="0">
              <a:lnSpc>
                <a:spcPts val="1300"/>
              </a:lnSpc>
              <a:spcBef>
                <a:spcPts val="0"/>
              </a:spcBef>
              <a:buFontTx/>
              <a:buNone/>
              <a:tabLst>
                <a:tab pos="292100" algn="l"/>
              </a:tabLst>
              <a:defRPr sz="1200" b="1"/>
            </a:lvl1pPr>
            <a:lvl2pPr marL="0" indent="0">
              <a:lnSpc>
                <a:spcPts val="1300"/>
              </a:lnSpc>
              <a:spcBef>
                <a:spcPts val="0"/>
              </a:spcBef>
              <a:spcAft>
                <a:spcPts val="700"/>
              </a:spcAft>
              <a:buFontTx/>
              <a:buNone/>
              <a:tabLst>
                <a:tab pos="292100" algn="l"/>
              </a:tabLst>
              <a:defRPr sz="1200"/>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dirty="0" smtClean="0"/>
              <a:t>Click to edit Master text styles</a:t>
            </a:r>
          </a:p>
          <a:p>
            <a:pPr lvl="1"/>
            <a:r>
              <a:rPr lang="en-US" dirty="0" smtClean="0"/>
              <a:t>Second level</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554A706-D19D-4C79-97F9-BC489483F7EF}" type="slidenum">
              <a:rPr lang="en-GB" smtClean="0"/>
              <a:pPr/>
              <a:t>‹#›</a:t>
            </a:fld>
            <a:endParaRPr lang="en-GB" dirty="0"/>
          </a:p>
        </p:txBody>
      </p:sp>
      <p:sp>
        <p:nvSpPr>
          <p:cNvPr id="7" name="TextBox 6"/>
          <p:cNvSpPr txBox="1"/>
          <p:nvPr userDrawn="1"/>
        </p:nvSpPr>
        <p:spPr>
          <a:xfrm>
            <a:off x="6118697" y="1010528"/>
            <a:ext cx="2305455" cy="1380247"/>
          </a:xfrm>
          <a:prstGeom prst="rect">
            <a:avLst/>
          </a:prstGeom>
          <a:noFill/>
        </p:spPr>
        <p:txBody>
          <a:bodyPr wrap="square" lIns="0" tIns="0" rIns="0" bIns="0" rtlCol="0">
            <a:noAutofit/>
          </a:bodyPr>
          <a:lstStyle/>
          <a:p>
            <a:pPr>
              <a:lnSpc>
                <a:spcPts val="1300"/>
              </a:lnSpc>
              <a:spcBef>
                <a:spcPts val="700"/>
              </a:spcBef>
            </a:pPr>
            <a:r>
              <a:rPr lang="en-GB" sz="1200" b="1" dirty="0" smtClean="0"/>
              <a:t>Jaguar Land Rover</a:t>
            </a:r>
            <a:r>
              <a:rPr lang="en-GB" sz="1200" dirty="0" smtClean="0"/>
              <a:t/>
            </a:r>
            <a:br>
              <a:rPr lang="en-GB" sz="1200" dirty="0" smtClean="0"/>
            </a:br>
            <a:r>
              <a:rPr lang="en-GB" sz="1200" dirty="0" smtClean="0"/>
              <a:t>W/1/26 Abbey Road, Whitley</a:t>
            </a:r>
            <a:br>
              <a:rPr lang="en-GB" sz="1200" dirty="0" smtClean="0"/>
            </a:br>
            <a:r>
              <a:rPr lang="en-GB" sz="1200" dirty="0" smtClean="0"/>
              <a:t>Coventry CV3 4LF, UK</a:t>
            </a:r>
          </a:p>
          <a:p>
            <a:pPr>
              <a:lnSpc>
                <a:spcPts val="1300"/>
              </a:lnSpc>
              <a:spcBef>
                <a:spcPts val="700"/>
              </a:spcBef>
            </a:pPr>
            <a:r>
              <a:rPr lang="en-GB" sz="1200" dirty="0" smtClean="0"/>
              <a:t>jaguarland</a:t>
            </a:r>
            <a:r>
              <a:rPr lang="en-GB" sz="1200" baseline="0" dirty="0" smtClean="0"/>
              <a:t>rover.com</a:t>
            </a:r>
            <a:endParaRPr lang="en-GB" sz="1200" dirty="0" smtClean="0"/>
          </a:p>
        </p:txBody>
      </p:sp>
      <p:sp>
        <p:nvSpPr>
          <p:cNvPr id="9" name="Content Placeholder 2"/>
          <p:cNvSpPr>
            <a:spLocks noGrp="1"/>
          </p:cNvSpPr>
          <p:nvPr>
            <p:ph idx="13"/>
          </p:nvPr>
        </p:nvSpPr>
        <p:spPr>
          <a:xfrm>
            <a:off x="3143250" y="2362202"/>
            <a:ext cx="2746848" cy="1257300"/>
          </a:xfrm>
        </p:spPr>
        <p:txBody>
          <a:bodyPr>
            <a:noAutofit/>
          </a:bodyPr>
          <a:lstStyle>
            <a:lvl1pPr marL="0" indent="0">
              <a:lnSpc>
                <a:spcPts val="1300"/>
              </a:lnSpc>
              <a:spcBef>
                <a:spcPts val="0"/>
              </a:spcBef>
              <a:buFontTx/>
              <a:buNone/>
              <a:tabLst>
                <a:tab pos="292100" algn="l"/>
              </a:tabLst>
              <a:defRPr sz="1200" b="1"/>
            </a:lvl1pPr>
            <a:lvl2pPr marL="0" indent="0">
              <a:lnSpc>
                <a:spcPts val="1300"/>
              </a:lnSpc>
              <a:spcBef>
                <a:spcPts val="0"/>
              </a:spcBef>
              <a:spcAft>
                <a:spcPts val="700"/>
              </a:spcAft>
              <a:buFontTx/>
              <a:buNone/>
              <a:tabLst>
                <a:tab pos="292100" algn="l"/>
              </a:tabLst>
              <a:defRPr sz="1200"/>
            </a:lvl2pPr>
            <a:lvl3pPr>
              <a:lnSpc>
                <a:spcPts val="1300"/>
              </a:lnSpc>
              <a:spcBef>
                <a:spcPts val="700"/>
              </a:spcBef>
              <a:defRPr sz="1200"/>
            </a:lvl3pPr>
            <a:lvl4pPr>
              <a:lnSpc>
                <a:spcPts val="1300"/>
              </a:lnSpc>
              <a:spcBef>
                <a:spcPts val="700"/>
              </a:spcBef>
              <a:defRPr sz="1200"/>
            </a:lvl4pPr>
            <a:lvl5pPr>
              <a:lnSpc>
                <a:spcPts val="1300"/>
              </a:lnSpc>
              <a:spcBef>
                <a:spcPts val="700"/>
              </a:spcBef>
              <a:defRPr sz="1200"/>
            </a:lvl5pPr>
          </a:lstStyle>
          <a:p>
            <a:pPr lvl="0"/>
            <a:r>
              <a:rPr lang="en-US" dirty="0" smtClean="0"/>
              <a:t>Click to edit Master text styles</a:t>
            </a:r>
          </a:p>
          <a:p>
            <a:pPr lvl="1"/>
            <a:r>
              <a:rPr lang="en-US" dirty="0" smtClean="0"/>
              <a:t>Second level</a:t>
            </a:r>
          </a:p>
        </p:txBody>
      </p:sp>
      <p:sp>
        <p:nvSpPr>
          <p:cNvPr id="4" name="TextBox 3"/>
          <p:cNvSpPr txBox="1"/>
          <p:nvPr userDrawn="1"/>
        </p:nvSpPr>
        <p:spPr>
          <a:xfrm>
            <a:off x="256032" y="1010528"/>
            <a:ext cx="1103376" cy="304800"/>
          </a:xfrm>
          <a:prstGeom prst="rect">
            <a:avLst/>
          </a:prstGeom>
          <a:noFill/>
        </p:spPr>
        <p:txBody>
          <a:bodyPr wrap="none" lIns="0" tIns="0" rIns="0" bIns="0" rtlCol="0">
            <a:noAutofit/>
          </a:bodyPr>
          <a:lstStyle/>
          <a:p>
            <a:r>
              <a:rPr lang="en-GB" sz="1600" dirty="0" smtClean="0"/>
              <a:t>THANK YOU</a:t>
            </a:r>
          </a:p>
        </p:txBody>
      </p:sp>
      <p:grpSp>
        <p:nvGrpSpPr>
          <p:cNvPr id="8" name="Group 7"/>
          <p:cNvGrpSpPr/>
          <p:nvPr userDrawn="1"/>
        </p:nvGrpSpPr>
        <p:grpSpPr>
          <a:xfrm>
            <a:off x="2396185" y="3834198"/>
            <a:ext cx="4240977" cy="652458"/>
            <a:chOff x="120441" y="4827685"/>
            <a:chExt cx="1468331" cy="231017"/>
          </a:xfrm>
        </p:grpSpPr>
        <p:pic>
          <p:nvPicPr>
            <p:cNvPr id="10" name="Picture 9"/>
            <p:cNvPicPr>
              <a:picLocks noChangeAspect="1"/>
            </p:cNvPicPr>
            <p:nvPr/>
          </p:nvPicPr>
          <p:blipFill rotWithShape="1">
            <a:blip r:embed="rId2"/>
            <a:srcRect r="84701"/>
            <a:stretch/>
          </p:blipFill>
          <p:spPr>
            <a:xfrm>
              <a:off x="120441" y="4827685"/>
              <a:ext cx="232235" cy="231017"/>
            </a:xfrm>
            <a:prstGeom prst="rect">
              <a:avLst/>
            </a:prstGeom>
          </p:spPr>
        </p:pic>
        <p:pic>
          <p:nvPicPr>
            <p:cNvPr id="11" name="Picture 10"/>
            <p:cNvPicPr>
              <a:picLocks noChangeAspect="1"/>
            </p:cNvPicPr>
            <p:nvPr/>
          </p:nvPicPr>
          <p:blipFill rotWithShape="1">
            <a:blip r:embed="rId2"/>
            <a:srcRect l="21215" r="63486"/>
            <a:stretch/>
          </p:blipFill>
          <p:spPr>
            <a:xfrm>
              <a:off x="429465" y="4827685"/>
              <a:ext cx="232235" cy="231017"/>
            </a:xfrm>
            <a:prstGeom prst="rect">
              <a:avLst/>
            </a:prstGeom>
          </p:spPr>
        </p:pic>
        <p:pic>
          <p:nvPicPr>
            <p:cNvPr id="12" name="Picture 11"/>
            <p:cNvPicPr>
              <a:picLocks noChangeAspect="1"/>
            </p:cNvPicPr>
            <p:nvPr/>
          </p:nvPicPr>
          <p:blipFill rotWithShape="1">
            <a:blip r:embed="rId2"/>
            <a:srcRect l="42350" r="42350"/>
            <a:stretch/>
          </p:blipFill>
          <p:spPr>
            <a:xfrm>
              <a:off x="738489" y="4827685"/>
              <a:ext cx="232235" cy="231017"/>
            </a:xfrm>
            <a:prstGeom prst="rect">
              <a:avLst/>
            </a:prstGeom>
          </p:spPr>
        </p:pic>
        <p:pic>
          <p:nvPicPr>
            <p:cNvPr id="13" name="Picture 12"/>
            <p:cNvPicPr>
              <a:picLocks noChangeAspect="1"/>
            </p:cNvPicPr>
            <p:nvPr/>
          </p:nvPicPr>
          <p:blipFill rotWithShape="1">
            <a:blip r:embed="rId2"/>
            <a:srcRect l="63529" r="21171"/>
            <a:stretch/>
          </p:blipFill>
          <p:spPr>
            <a:xfrm>
              <a:off x="1047513" y="4827685"/>
              <a:ext cx="232235" cy="231017"/>
            </a:xfrm>
            <a:prstGeom prst="rect">
              <a:avLst/>
            </a:prstGeom>
          </p:spPr>
        </p:pic>
        <p:pic>
          <p:nvPicPr>
            <p:cNvPr id="14" name="Picture 13"/>
            <p:cNvPicPr>
              <a:picLocks noChangeAspect="1"/>
            </p:cNvPicPr>
            <p:nvPr/>
          </p:nvPicPr>
          <p:blipFill rotWithShape="1">
            <a:blip r:embed="rId2"/>
            <a:srcRect l="84783" r="-83"/>
            <a:stretch/>
          </p:blipFill>
          <p:spPr>
            <a:xfrm>
              <a:off x="1356537" y="4827685"/>
              <a:ext cx="232235" cy="231017"/>
            </a:xfrm>
            <a:prstGeom prst="rect">
              <a:avLst/>
            </a:prstGeom>
          </p:spPr>
        </p:pic>
      </p:grpSp>
    </p:spTree>
    <p:extLst>
      <p:ext uri="{BB962C8B-B14F-4D97-AF65-F5344CB8AC3E}">
        <p14:creationId xmlns:p14="http://schemas.microsoft.com/office/powerpoint/2010/main" val="83385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ulleted Text and Image 01">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223837" y="116957"/>
            <a:ext cx="6629400" cy="658998"/>
          </a:xfrm>
          <a:prstGeom prst="rect">
            <a:avLst/>
          </a:prstGeom>
          <a:noFill/>
          <a:ln>
            <a:noFill/>
          </a:ln>
        </p:spPr>
        <p:txBody>
          <a:bodyPr lIns="91425" tIns="91425" rIns="91425" bIns="91425" anchor="t" anchorCtr="0"/>
          <a:lstStyle>
            <a:lvl1pPr marL="0" marR="0" lvl="0" indent="0" algn="l" rtl="0">
              <a:lnSpc>
                <a:spcPct val="100000"/>
              </a:lnSpc>
              <a:spcBef>
                <a:spcPts val="0"/>
              </a:spcBef>
              <a:buClr>
                <a:schemeClr val="dk1"/>
              </a:buClr>
              <a:buFont typeface="Arial"/>
              <a:buNone/>
              <a:defRPr sz="18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2" name="Shape 32"/>
          <p:cNvSpPr txBox="1">
            <a:spLocks noGrp="1"/>
          </p:cNvSpPr>
          <p:nvPr>
            <p:ph type="body" idx="1"/>
          </p:nvPr>
        </p:nvSpPr>
        <p:spPr>
          <a:xfrm>
            <a:off x="223837" y="1044575"/>
            <a:ext cx="4271962" cy="3600450"/>
          </a:xfrm>
          <a:prstGeom prst="rect">
            <a:avLst/>
          </a:prstGeom>
          <a:noFill/>
          <a:ln>
            <a:noFill/>
          </a:ln>
        </p:spPr>
        <p:txBody>
          <a:bodyPr lIns="91425" tIns="91425" rIns="91425" bIns="91425" anchor="t" anchorCtr="0"/>
          <a:lstStyle>
            <a:lvl1pPr marL="0" marR="0" lvl="0" indent="0" algn="l" rtl="0">
              <a:spcBef>
                <a:spcPts val="1200"/>
              </a:spcBef>
              <a:buClr>
                <a:schemeClr val="dk1"/>
              </a:buClr>
              <a:buFont typeface="Arial"/>
              <a:buNone/>
              <a:defRPr sz="1600" b="0" i="0" u="none" strike="noStrike" cap="none">
                <a:solidFill>
                  <a:schemeClr val="dk1"/>
                </a:solidFill>
                <a:latin typeface="Arial"/>
                <a:ea typeface="Arial"/>
                <a:cs typeface="Arial"/>
                <a:sym typeface="Arial"/>
              </a:defRPr>
            </a:lvl1pPr>
            <a:lvl2pPr marL="180975" marR="0" lvl="1" indent="-66675" algn="l" rtl="0">
              <a:spcBef>
                <a:spcPts val="6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361950" marR="0" lvl="2" indent="-82550" algn="l" rtl="0">
              <a:spcBef>
                <a:spcPts val="300"/>
              </a:spcBef>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542925" marR="0" lvl="3" indent="-9842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714375" marR="0" lvl="4" indent="-9207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895350" marR="0" lvl="5" indent="-95250" algn="l" rtl="0">
              <a:spcBef>
                <a:spcPts val="28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a:t>
            </a:fld>
            <a:endParaRPr lang="en-GB" sz="700" b="0" i="0" u="none" strike="noStrike" cap="none">
              <a:solidFill>
                <a:schemeClr val="dk1"/>
              </a:solidFill>
              <a:latin typeface="Arial"/>
              <a:ea typeface="Arial"/>
              <a:cs typeface="Arial"/>
              <a:sym typeface="Arial"/>
            </a:endParaRPr>
          </a:p>
        </p:txBody>
      </p:sp>
      <p:sp>
        <p:nvSpPr>
          <p:cNvPr id="34" name="Shape 34"/>
          <p:cNvSpPr>
            <a:spLocks noGrp="1"/>
          </p:cNvSpPr>
          <p:nvPr>
            <p:ph type="pic" idx="2"/>
          </p:nvPr>
        </p:nvSpPr>
        <p:spPr>
          <a:xfrm>
            <a:off x="4643437" y="1044575"/>
            <a:ext cx="4276725" cy="3600450"/>
          </a:xfrm>
          <a:prstGeom prst="rect">
            <a:avLst/>
          </a:prstGeom>
          <a:solidFill>
            <a:schemeClr val="lt2"/>
          </a:solidFill>
          <a:ln>
            <a:noFill/>
          </a:ln>
        </p:spPr>
        <p:txBody>
          <a:bodyPr lIns="91425" tIns="91425" rIns="91425" bIns="91425" anchor="t" anchorCtr="0"/>
          <a:lstStyle>
            <a:lvl1pPr marL="0" marR="0" lvl="0" indent="0" algn="l" rtl="0">
              <a:spcBef>
                <a:spcPts val="1200"/>
              </a:spcBef>
              <a:buClr>
                <a:schemeClr val="dk1"/>
              </a:buClr>
              <a:buFont typeface="Arial"/>
              <a:buNone/>
              <a:defRPr sz="1600" b="0" i="0" u="none" strike="noStrike" cap="none">
                <a:solidFill>
                  <a:schemeClr val="dk1"/>
                </a:solidFill>
                <a:latin typeface="Arial"/>
                <a:ea typeface="Arial"/>
                <a:cs typeface="Arial"/>
                <a:sym typeface="Arial"/>
              </a:defRPr>
            </a:lvl1pPr>
            <a:lvl2pPr marL="161925" marR="0" lvl="1" indent="-47625" algn="l" rtl="0">
              <a:spcBef>
                <a:spcPts val="6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361950" marR="0" lvl="2" indent="-69850" algn="l" rtl="0">
              <a:spcBef>
                <a:spcPts val="300"/>
              </a:spcBef>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542925" marR="0" lvl="3" indent="-7302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714375" marR="0" lvl="4" indent="-9207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895350" marR="0" lvl="5" indent="-95250" algn="l" rtl="0">
              <a:spcBef>
                <a:spcPts val="28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3" name="Прямая соединительная линия 2"/>
          <p:cNvCxnSpPr/>
          <p:nvPr userDrawn="1"/>
        </p:nvCxnSpPr>
        <p:spPr>
          <a:xfrm flipV="1">
            <a:off x="223837" y="644893"/>
            <a:ext cx="8696325" cy="96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1222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838" y="120650"/>
            <a:ext cx="6629400" cy="655307"/>
          </a:xfrm>
          <a:prstGeom prst="rect">
            <a:avLst/>
          </a:prstGeom>
        </p:spPr>
        <p:txBody>
          <a:bodyPr vert="horz" lIns="0" tIns="0" rIns="0" bIns="0" rtlCol="0" anchor="t" anchorCtr="0">
            <a:noAutofit/>
          </a:bodyPr>
          <a:lstStyle/>
          <a:p>
            <a:r>
              <a:rPr lang="en-US" dirty="0" smtClean="0"/>
              <a:t>CLICK TO EDIT MASTER TITLE STYLE</a:t>
            </a:r>
            <a:br>
              <a:rPr lang="en-US" dirty="0" smtClean="0"/>
            </a:br>
            <a:endParaRPr lang="en-GB" dirty="0"/>
          </a:p>
        </p:txBody>
      </p:sp>
      <p:sp>
        <p:nvSpPr>
          <p:cNvPr id="3" name="Text Placeholder 2"/>
          <p:cNvSpPr>
            <a:spLocks noGrp="1"/>
          </p:cNvSpPr>
          <p:nvPr>
            <p:ph type="body" idx="1"/>
          </p:nvPr>
        </p:nvSpPr>
        <p:spPr>
          <a:xfrm>
            <a:off x="223837" y="1044575"/>
            <a:ext cx="8696325" cy="3600450"/>
          </a:xfrm>
          <a:prstGeom prst="rect">
            <a:avLst/>
          </a:prstGeom>
        </p:spPr>
        <p:txBody>
          <a:bodyPr vert="horz" lIns="0" tIns="0" rIns="0" bIns="0" rtlCol="0">
            <a:noAutofit/>
          </a:body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GB" dirty="0"/>
          </a:p>
        </p:txBody>
      </p:sp>
      <p:sp>
        <p:nvSpPr>
          <p:cNvPr id="6" name="Slide Number Placeholder 5"/>
          <p:cNvSpPr>
            <a:spLocks noGrp="1"/>
          </p:cNvSpPr>
          <p:nvPr>
            <p:ph type="sldNum" sz="quarter" idx="4"/>
          </p:nvPr>
        </p:nvSpPr>
        <p:spPr>
          <a:xfrm>
            <a:off x="8197703" y="4676924"/>
            <a:ext cx="722460" cy="396082"/>
          </a:xfrm>
          <a:prstGeom prst="rect">
            <a:avLst/>
          </a:prstGeom>
        </p:spPr>
        <p:txBody>
          <a:bodyPr vert="horz" lIns="0" tIns="0" rIns="0" bIns="0" rtlCol="0" anchor="b" anchorCtr="0"/>
          <a:lstStyle>
            <a:lvl1pPr algn="r">
              <a:defRPr sz="700">
                <a:solidFill>
                  <a:schemeClr val="tx1"/>
                </a:solidFill>
              </a:defRPr>
            </a:lvl1pPr>
          </a:lstStyle>
          <a:p>
            <a:fld id="{C554A706-D19D-4C79-97F9-BC489483F7EF}" type="slidenum">
              <a:rPr lang="en-GB" smtClean="0"/>
              <a:pPr/>
              <a:t>‹#›</a:t>
            </a:fld>
            <a:endParaRPr lang="en-GB" dirty="0"/>
          </a:p>
        </p:txBody>
      </p:sp>
    </p:spTree>
    <p:extLst>
      <p:ext uri="{BB962C8B-B14F-4D97-AF65-F5344CB8AC3E}">
        <p14:creationId xmlns:p14="http://schemas.microsoft.com/office/powerpoint/2010/main" val="109303816"/>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63" r:id="rId3"/>
    <p:sldLayoutId id="2147483706" r:id="rId4"/>
  </p:sldLayoutIdLst>
  <p:timing>
    <p:tnLst>
      <p:par>
        <p:cTn id="1" dur="indefinite" restart="never" nodeType="tmRoot"/>
      </p:par>
    </p:tnLst>
  </p:timing>
  <p:hf hdr="0" dt="0"/>
  <p:txStyles>
    <p:titleStyle>
      <a:lvl1pPr marL="0" indent="0" algn="l" defTabSz="914400" rtl="0" eaLnBrk="1" latinLnBrk="0" hangingPunct="1">
        <a:lnSpc>
          <a:spcPct val="100000"/>
        </a:lnSpc>
        <a:spcBef>
          <a:spcPct val="0"/>
        </a:spcBef>
        <a:buFont typeface="Arial" panose="020B0604020202020204" pitchFamily="34" charset="0"/>
        <a:buNone/>
        <a:defRPr sz="1800" b="1" kern="1200">
          <a:solidFill>
            <a:schemeClr val="tx1"/>
          </a:solidFill>
          <a:latin typeface="+mj-lt"/>
          <a:ea typeface="+mj-ea"/>
          <a:cs typeface="+mj-cs"/>
        </a:defRPr>
      </a:lvl1pPr>
    </p:titleStyle>
    <p:bodyStyle>
      <a:lvl1pPr marL="182563" indent="-182563" algn="l" defTabSz="914400" rtl="0" eaLnBrk="1" latinLnBrk="0" hangingPunct="1">
        <a:spcBef>
          <a:spcPts val="600"/>
        </a:spcBef>
        <a:buFont typeface="Arial" panose="020B0604020202020204" pitchFamily="34" charset="0"/>
        <a:buChar char="•"/>
        <a:defRPr sz="1600" kern="1200">
          <a:solidFill>
            <a:schemeClr val="tx1"/>
          </a:solidFill>
          <a:latin typeface="+mn-lt"/>
          <a:ea typeface="+mn-ea"/>
          <a:cs typeface="+mn-cs"/>
        </a:defRPr>
      </a:lvl1pPr>
      <a:lvl2pPr marL="360000" indent="-180000" algn="l" defTabSz="914400" rtl="0" eaLnBrk="1" latinLnBrk="0" hangingPunct="1">
        <a:spcBef>
          <a:spcPts val="600"/>
        </a:spcBef>
        <a:buFont typeface="Arial" panose="020B0604020202020204" pitchFamily="34" charset="0"/>
        <a:buChar char="−"/>
        <a:defRPr sz="1800" kern="1200">
          <a:solidFill>
            <a:schemeClr val="tx1"/>
          </a:solidFill>
          <a:latin typeface="+mn-lt"/>
          <a:ea typeface="+mn-ea"/>
          <a:cs typeface="+mn-cs"/>
        </a:defRPr>
      </a:lvl2pPr>
      <a:lvl3pPr marL="449263" indent="-179388" algn="l" defTabSz="914400" rtl="0" eaLnBrk="1" latinLnBrk="0" hangingPunct="1">
        <a:spcBef>
          <a:spcPts val="600"/>
        </a:spcBef>
        <a:buFont typeface="Arial" panose="020B0604020202020204" pitchFamily="34" charset="0"/>
        <a:buChar char="−"/>
        <a:defRPr sz="1600" kern="1200">
          <a:solidFill>
            <a:schemeClr val="tx1"/>
          </a:solidFill>
          <a:latin typeface="+mn-lt"/>
          <a:ea typeface="+mn-ea"/>
          <a:cs typeface="+mn-cs"/>
        </a:defRPr>
      </a:lvl3pPr>
      <a:lvl4pPr marL="625475" indent="-179388" algn="l" defTabSz="914400"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4pPr>
      <a:lvl5pPr marL="808038" indent="-180975" algn="l" defTabSz="914400" rtl="0" eaLnBrk="1" latinLnBrk="0" hangingPunct="1">
        <a:spcBef>
          <a:spcPts val="600"/>
        </a:spcBef>
        <a:buFont typeface="Arial" panose="020B0604020202020204" pitchFamily="34" charset="0"/>
        <a:buChar char="−"/>
        <a:tabLst/>
        <a:defRPr sz="1400" kern="1200">
          <a:solidFill>
            <a:schemeClr val="tx1"/>
          </a:solidFill>
          <a:latin typeface="+mn-lt"/>
          <a:ea typeface="+mn-ea"/>
          <a:cs typeface="+mn-cs"/>
        </a:defRPr>
      </a:lvl5pPr>
      <a:lvl6pPr marL="982663" indent="-180975" algn="l" defTabSz="914400"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a:spLocks noGrp="1"/>
          </p:cNvSpPr>
          <p:nvPr>
            <p:ph type="subTitle" idx="1"/>
          </p:nvPr>
        </p:nvSpPr>
        <p:spPr>
          <a:xfrm>
            <a:off x="127017" y="3948057"/>
            <a:ext cx="1992239" cy="624580"/>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r>
              <a:rPr lang="en-GB" sz="1400" cap="none" dirty="0" err="1" smtClean="0">
                <a:solidFill>
                  <a:schemeClr val="dk1"/>
                </a:solidFill>
                <a:latin typeface="Arial"/>
                <a:ea typeface="Arial"/>
                <a:cs typeface="Arial"/>
                <a:sym typeface="Arial"/>
              </a:rPr>
              <a:t>Oleksandr</a:t>
            </a:r>
            <a:r>
              <a:rPr lang="en-GB" sz="1400" cap="none" dirty="0" smtClean="0">
                <a:solidFill>
                  <a:schemeClr val="dk1"/>
                </a:solidFill>
                <a:latin typeface="Arial"/>
                <a:ea typeface="Arial"/>
                <a:cs typeface="Arial"/>
                <a:sym typeface="Arial"/>
              </a:rPr>
              <a:t> Ivanov</a:t>
            </a:r>
          </a:p>
          <a:p>
            <a:pPr marL="0" marR="0" lvl="0" indent="0" algn="l" rtl="0">
              <a:spcBef>
                <a:spcPts val="0"/>
              </a:spcBef>
              <a:buClr>
                <a:schemeClr val="dk1"/>
              </a:buClr>
              <a:buSzPct val="25000"/>
              <a:buFont typeface="Arial"/>
              <a:buNone/>
            </a:pPr>
            <a:r>
              <a:rPr lang="en-GB" sz="1400" cap="none" dirty="0" err="1" smtClean="0">
                <a:solidFill>
                  <a:schemeClr val="dk1"/>
                </a:solidFill>
                <a:latin typeface="Arial"/>
                <a:ea typeface="Lato"/>
                <a:cs typeface="Arial"/>
                <a:sym typeface="Arial"/>
              </a:rPr>
              <a:t>Kharkiv</a:t>
            </a:r>
            <a:r>
              <a:rPr lang="en-GB" sz="1400" cap="none" dirty="0" smtClean="0">
                <a:solidFill>
                  <a:schemeClr val="dk1"/>
                </a:solidFill>
                <a:latin typeface="Arial"/>
                <a:ea typeface="Lato"/>
                <a:cs typeface="Arial"/>
                <a:sym typeface="Arial"/>
              </a:rPr>
              <a:t> 2021</a:t>
            </a:r>
            <a:r>
              <a:rPr lang="en-US" dirty="0" smtClean="0">
                <a:solidFill>
                  <a:schemeClr val="lt1"/>
                </a:solidFill>
                <a:latin typeface="Lato"/>
                <a:ea typeface="Lato"/>
                <a:cs typeface="Lato"/>
                <a:sym typeface="Lato"/>
              </a:rPr>
              <a:t>v </a:t>
            </a:r>
            <a:r>
              <a:rPr lang="en-US" sz="2000" dirty="0" smtClean="0">
                <a:solidFill>
                  <a:srgbClr val="FFFFFF"/>
                </a:solidFill>
                <a:latin typeface="Helvetica Neue"/>
                <a:ea typeface="Helvetica Neue"/>
                <a:cs typeface="Helvetica Neue"/>
                <a:sym typeface="Helvetica Neue"/>
              </a:rPr>
              <a:t>201</a:t>
            </a:r>
            <a:endParaRPr lang="en-US" sz="2000" dirty="0">
              <a:solidFill>
                <a:srgbClr val="FFFFFF"/>
              </a:solidFill>
              <a:latin typeface="Helvetica Neue"/>
              <a:ea typeface="Helvetica Neue"/>
              <a:cs typeface="Helvetica Neue"/>
              <a:sym typeface="Helvetica Neue"/>
            </a:endParaRPr>
          </a:p>
          <a:p>
            <a:pPr>
              <a:spcBef>
                <a:spcPts val="0"/>
              </a:spcBef>
              <a:buClr>
                <a:schemeClr val="dk1"/>
              </a:buClr>
              <a:buSzPct val="25000"/>
            </a:pPr>
            <a:r>
              <a:rPr lang="en-US" dirty="0" smtClean="0">
                <a:solidFill>
                  <a:schemeClr val="lt1"/>
                </a:solidFill>
                <a:latin typeface="Lato"/>
                <a:ea typeface="Lato"/>
                <a:cs typeface="Lato"/>
                <a:sym typeface="Lato"/>
              </a:rPr>
              <a:t>iv </a:t>
            </a:r>
            <a:r>
              <a:rPr lang="en-US" sz="2000" dirty="0">
                <a:solidFill>
                  <a:srgbClr val="FFFFFF"/>
                </a:solidFill>
                <a:latin typeface="Helvetica Neue"/>
                <a:ea typeface="Helvetica Neue"/>
                <a:cs typeface="Helvetica Neue"/>
                <a:sym typeface="Helvetica Neue"/>
              </a:rPr>
              <a:t>2021</a:t>
            </a:r>
          </a:p>
          <a:p>
            <a:pPr marL="0" marR="0" lvl="0" indent="0" algn="l" rtl="0">
              <a:spcBef>
                <a:spcPts val="0"/>
              </a:spcBef>
              <a:buClr>
                <a:schemeClr val="dk1"/>
              </a:buClr>
              <a:buSzPct val="25000"/>
              <a:buFont typeface="Arial"/>
              <a:buNone/>
            </a:pPr>
            <a:endParaRPr sz="1800" b="0" i="0" u="none" strike="noStrike" cap="none" dirty="0">
              <a:solidFill>
                <a:schemeClr val="dk1"/>
              </a:solidFill>
              <a:latin typeface="Arial"/>
              <a:ea typeface="Arial"/>
              <a:cs typeface="Arial"/>
              <a:sym typeface="Arial"/>
            </a:endParaRPr>
          </a:p>
        </p:txBody>
      </p:sp>
      <p:sp>
        <p:nvSpPr>
          <p:cNvPr id="2" name="TextBox 1"/>
          <p:cNvSpPr txBox="1"/>
          <p:nvPr/>
        </p:nvSpPr>
        <p:spPr>
          <a:xfrm>
            <a:off x="1721223" y="1973545"/>
            <a:ext cx="5647765" cy="554503"/>
          </a:xfrm>
          <a:prstGeom prst="rect">
            <a:avLst/>
          </a:prstGeom>
          <a:noFill/>
        </p:spPr>
        <p:txBody>
          <a:bodyPr wrap="none" lIns="0" tIns="0" rIns="0" bIns="0" rtlCol="0">
            <a:noAutofit/>
          </a:bodyPr>
          <a:lstStyle/>
          <a:p>
            <a:pPr algn="ctr"/>
            <a:r>
              <a:rPr lang="en" sz="2400" b="1" dirty="0" smtClean="0">
                <a:solidFill>
                  <a:srgbClr val="000000"/>
                </a:solidFill>
                <a:ea typeface="Arial"/>
                <a:cs typeface="Arial"/>
                <a:sym typeface="Arial"/>
              </a:rPr>
              <a:t>Graduation Project</a:t>
            </a:r>
          </a:p>
          <a:p>
            <a:pPr algn="ctr"/>
            <a:r>
              <a:rPr lang="en" sz="2400" b="1" dirty="0" smtClean="0">
                <a:solidFill>
                  <a:srgbClr val="000000"/>
                </a:solidFill>
                <a:ea typeface="Arial"/>
                <a:cs typeface="Arial"/>
                <a:sym typeface="Arial"/>
              </a:rPr>
              <a:t>Elevator Control Software Module</a:t>
            </a:r>
            <a:endParaRPr lang="ru-RU" sz="2400" b="1" dirty="0" smtClean="0"/>
          </a:p>
        </p:txBody>
      </p:sp>
      <p:sp>
        <p:nvSpPr>
          <p:cNvPr id="10" name="TextBox 9"/>
          <p:cNvSpPr txBox="1"/>
          <p:nvPr/>
        </p:nvSpPr>
        <p:spPr>
          <a:xfrm>
            <a:off x="127017" y="3518718"/>
            <a:ext cx="5647765" cy="429339"/>
          </a:xfrm>
          <a:prstGeom prst="rect">
            <a:avLst/>
          </a:prstGeom>
          <a:noFill/>
        </p:spPr>
        <p:txBody>
          <a:bodyPr wrap="none" lIns="0" tIns="0" rIns="0" bIns="0" rtlCol="0">
            <a:noAutofit/>
          </a:bodyPr>
          <a:lstStyle/>
          <a:p>
            <a:r>
              <a:rPr lang="en-US" sz="2000" dirty="0" smtClean="0"/>
              <a:t>GL Embedded </a:t>
            </a:r>
            <a:r>
              <a:rPr lang="en-US" sz="2000" dirty="0" err="1" smtClean="0"/>
              <a:t>ProCamp</a:t>
            </a:r>
            <a:endParaRPr lang="ru-RU" sz="2000" dirty="0" smtClean="0"/>
          </a:p>
        </p:txBody>
      </p:sp>
    </p:spTree>
    <p:extLst>
      <p:ext uri="{BB962C8B-B14F-4D97-AF65-F5344CB8AC3E}">
        <p14:creationId xmlns:p14="http://schemas.microsoft.com/office/powerpoint/2010/main" val="2508024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dirty="0">
                <a:solidFill>
                  <a:schemeClr val="dk1"/>
                </a:solidFill>
                <a:latin typeface="Arial"/>
                <a:ea typeface="Arial"/>
                <a:cs typeface="Arial"/>
                <a:sym typeface="Arial"/>
              </a:rPr>
              <a:t/>
            </a:r>
            <a:br>
              <a:rPr lang="en-GB" sz="1800" b="1" i="0" u="none" strike="noStrike" cap="none" dirty="0">
                <a:solidFill>
                  <a:schemeClr val="dk1"/>
                </a:solidFill>
                <a:latin typeface="Arial"/>
                <a:ea typeface="Arial"/>
                <a:cs typeface="Arial"/>
                <a:sym typeface="Arial"/>
              </a:rPr>
            </a:br>
            <a:r>
              <a:rPr lang="en-US" b="0" dirty="0" smtClean="0"/>
              <a:t>SYSTEM</a:t>
            </a:r>
            <a:r>
              <a:rPr lang="en-US" dirty="0" smtClean="0"/>
              <a:t> </a:t>
            </a:r>
            <a:r>
              <a:rPr lang="en-GB" b="0" dirty="0" smtClean="0"/>
              <a:t>COMPONENTS</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2</a:t>
            </a:fld>
            <a:endParaRPr lang="en-GB" sz="700" b="0" i="0" u="none" strike="noStrike" cap="none" dirty="0">
              <a:solidFill>
                <a:schemeClr val="dk1"/>
              </a:solidFill>
              <a:latin typeface="Arial"/>
              <a:ea typeface="Arial"/>
              <a:cs typeface="Arial"/>
              <a:sym typeface="Aria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377" y="768492"/>
            <a:ext cx="7651556" cy="4304512"/>
          </a:xfrm>
          <a:prstGeom prst="rect">
            <a:avLst/>
          </a:prstGeom>
        </p:spPr>
      </p:pic>
    </p:spTree>
    <p:extLst>
      <p:ext uri="{BB962C8B-B14F-4D97-AF65-F5344CB8AC3E}">
        <p14:creationId xmlns:p14="http://schemas.microsoft.com/office/powerpoint/2010/main" val="146798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dirty="0">
                <a:solidFill>
                  <a:schemeClr val="dk1"/>
                </a:solidFill>
                <a:latin typeface="Arial"/>
                <a:ea typeface="Arial"/>
                <a:cs typeface="Arial"/>
                <a:sym typeface="Arial"/>
              </a:rPr>
              <a:t/>
            </a:r>
            <a:br>
              <a:rPr lang="en-GB" sz="1800" b="1" i="0" u="none" strike="noStrike" cap="none" dirty="0">
                <a:solidFill>
                  <a:schemeClr val="dk1"/>
                </a:solidFill>
                <a:latin typeface="Arial"/>
                <a:ea typeface="Arial"/>
                <a:cs typeface="Arial"/>
                <a:sym typeface="Arial"/>
              </a:rPr>
            </a:br>
            <a:r>
              <a:rPr lang="en-GB" sz="1800" b="0" i="0" u="none" strike="noStrike" cap="none" dirty="0" smtClean="0">
                <a:solidFill>
                  <a:schemeClr val="dk1"/>
                </a:solidFill>
                <a:latin typeface="Arial"/>
                <a:ea typeface="Arial"/>
                <a:cs typeface="Arial"/>
                <a:sym typeface="Arial"/>
              </a:rPr>
              <a:t>INTERACTION WITH THE DRIVER LEVEL</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3</a:t>
            </a:fld>
            <a:endParaRPr lang="en-GB" sz="700" b="0" i="0" u="none" strike="noStrike" cap="none" dirty="0">
              <a:solidFill>
                <a:schemeClr val="dk1"/>
              </a:solidFill>
              <a:latin typeface="Arial"/>
              <a:ea typeface="Arial"/>
              <a:cs typeface="Arial"/>
              <a:sym typeface="Arial"/>
            </a:endParaRPr>
          </a:p>
        </p:txBody>
      </p:sp>
      <p:pic>
        <p:nvPicPr>
          <p:cNvPr id="3" name="Рисунок 2"/>
          <p:cNvPicPr>
            <a:picLocks noChangeAspect="1"/>
          </p:cNvPicPr>
          <p:nvPr/>
        </p:nvPicPr>
        <p:blipFill>
          <a:blip r:embed="rId3"/>
          <a:stretch>
            <a:fillRect/>
          </a:stretch>
        </p:blipFill>
        <p:spPr>
          <a:xfrm>
            <a:off x="1548365" y="830160"/>
            <a:ext cx="6154110" cy="4166448"/>
          </a:xfrm>
          <a:prstGeom prst="rect">
            <a:avLst/>
          </a:prstGeom>
        </p:spPr>
      </p:pic>
    </p:spTree>
    <p:extLst>
      <p:ext uri="{BB962C8B-B14F-4D97-AF65-F5344CB8AC3E}">
        <p14:creationId xmlns:p14="http://schemas.microsoft.com/office/powerpoint/2010/main" val="919852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smtClean="0">
                <a:solidFill>
                  <a:schemeClr val="dk1"/>
                </a:solidFill>
                <a:latin typeface="Arial"/>
                <a:ea typeface="Arial"/>
                <a:cs typeface="Arial"/>
                <a:sym typeface="Arial"/>
              </a:rPr>
              <a:t/>
            </a:r>
            <a:br>
              <a:rPr lang="en-GB" sz="1800" b="1" i="0" u="none" strike="noStrike" cap="none" smtClean="0">
                <a:solidFill>
                  <a:schemeClr val="dk1"/>
                </a:solidFill>
                <a:latin typeface="Arial"/>
                <a:ea typeface="Arial"/>
                <a:cs typeface="Arial"/>
                <a:sym typeface="Arial"/>
              </a:rPr>
            </a:br>
            <a:r>
              <a:rPr lang="en-GB" sz="1800" b="0" i="0" u="none" strike="noStrike" cap="none" smtClean="0">
                <a:solidFill>
                  <a:schemeClr val="dk1"/>
                </a:solidFill>
                <a:latin typeface="Arial"/>
                <a:ea typeface="Arial"/>
                <a:cs typeface="Arial"/>
                <a:sym typeface="Arial"/>
              </a:rPr>
              <a:t>CABIN’S</a:t>
            </a:r>
            <a:r>
              <a:rPr lang="en-GB" sz="1800" b="1" i="0" u="none" strike="noStrike" cap="none" smtClean="0">
                <a:solidFill>
                  <a:schemeClr val="dk1"/>
                </a:solidFill>
                <a:latin typeface="Arial"/>
                <a:ea typeface="Arial"/>
                <a:cs typeface="Arial"/>
                <a:sym typeface="Arial"/>
              </a:rPr>
              <a:t> </a:t>
            </a:r>
            <a:r>
              <a:rPr lang="en-GB" b="0" smtClean="0"/>
              <a:t>STATE MACHINE</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4</a:t>
            </a:fld>
            <a:endParaRPr lang="en-GB" sz="700" b="0" i="0" u="none" strike="noStrike" cap="none" dirty="0">
              <a:solidFill>
                <a:schemeClr val="dk1"/>
              </a:solidFill>
              <a:latin typeface="Arial"/>
              <a:ea typeface="Arial"/>
              <a:cs typeface="Arial"/>
              <a:sym typeface="Arial"/>
            </a:endParaRPr>
          </a:p>
        </p:txBody>
      </p:sp>
      <p:pic>
        <p:nvPicPr>
          <p:cNvPr id="6" name="Рисунок 5"/>
          <p:cNvPicPr>
            <a:picLocks noChangeAspect="1"/>
          </p:cNvPicPr>
          <p:nvPr/>
        </p:nvPicPr>
        <p:blipFill>
          <a:blip r:embed="rId3"/>
          <a:stretch>
            <a:fillRect/>
          </a:stretch>
        </p:blipFill>
        <p:spPr>
          <a:xfrm>
            <a:off x="503535" y="845435"/>
            <a:ext cx="8070309" cy="4129796"/>
          </a:xfrm>
          <a:prstGeom prst="rect">
            <a:avLst/>
          </a:prstGeom>
        </p:spPr>
      </p:pic>
    </p:spTree>
    <p:extLst>
      <p:ext uri="{BB962C8B-B14F-4D97-AF65-F5344CB8AC3E}">
        <p14:creationId xmlns:p14="http://schemas.microsoft.com/office/powerpoint/2010/main" val="2209575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smtClean="0">
                <a:solidFill>
                  <a:schemeClr val="dk1"/>
                </a:solidFill>
                <a:latin typeface="Arial"/>
                <a:ea typeface="Arial"/>
                <a:cs typeface="Arial"/>
                <a:sym typeface="Arial"/>
              </a:rPr>
              <a:t/>
            </a:r>
            <a:br>
              <a:rPr lang="en-GB" sz="1800" b="1" i="0" u="none" strike="noStrike" cap="none" smtClean="0">
                <a:solidFill>
                  <a:schemeClr val="dk1"/>
                </a:solidFill>
                <a:latin typeface="Arial"/>
                <a:ea typeface="Arial"/>
                <a:cs typeface="Arial"/>
                <a:sym typeface="Arial"/>
              </a:rPr>
            </a:br>
            <a:r>
              <a:rPr lang="en-GB" b="0" smtClean="0"/>
              <a:t>DOOR’S</a:t>
            </a:r>
            <a:r>
              <a:rPr lang="en-GB" sz="1800" b="1" i="0" u="none" strike="noStrike" cap="none" smtClean="0">
                <a:solidFill>
                  <a:schemeClr val="dk1"/>
                </a:solidFill>
                <a:latin typeface="Arial"/>
                <a:ea typeface="Arial"/>
                <a:cs typeface="Arial"/>
                <a:sym typeface="Arial"/>
              </a:rPr>
              <a:t> </a:t>
            </a:r>
            <a:r>
              <a:rPr lang="en-GB" b="0" smtClean="0"/>
              <a:t>STATE MACHINE</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5</a:t>
            </a:fld>
            <a:endParaRPr lang="en-GB" sz="700" b="0" i="0" u="none" strike="noStrike" cap="none" dirty="0">
              <a:solidFill>
                <a:schemeClr val="dk1"/>
              </a:solidFill>
              <a:latin typeface="Arial"/>
              <a:ea typeface="Arial"/>
              <a:cs typeface="Arial"/>
              <a:sym typeface="Arial"/>
            </a:endParaRPr>
          </a:p>
        </p:txBody>
      </p:sp>
      <p:pic>
        <p:nvPicPr>
          <p:cNvPr id="4" name="Рисунок 3"/>
          <p:cNvPicPr>
            <a:picLocks noChangeAspect="1"/>
          </p:cNvPicPr>
          <p:nvPr/>
        </p:nvPicPr>
        <p:blipFill>
          <a:blip r:embed="rId3"/>
          <a:stretch>
            <a:fillRect/>
          </a:stretch>
        </p:blipFill>
        <p:spPr>
          <a:xfrm>
            <a:off x="1123359" y="1062766"/>
            <a:ext cx="6880328" cy="3197262"/>
          </a:xfrm>
          <a:prstGeom prst="rect">
            <a:avLst/>
          </a:prstGeom>
        </p:spPr>
      </p:pic>
    </p:spTree>
    <p:extLst>
      <p:ext uri="{BB962C8B-B14F-4D97-AF65-F5344CB8AC3E}">
        <p14:creationId xmlns:p14="http://schemas.microsoft.com/office/powerpoint/2010/main" val="3314692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smtClean="0">
                <a:solidFill>
                  <a:schemeClr val="dk1"/>
                </a:solidFill>
                <a:latin typeface="Arial"/>
                <a:ea typeface="Arial"/>
                <a:cs typeface="Arial"/>
                <a:sym typeface="Arial"/>
              </a:rPr>
              <a:t/>
            </a:r>
            <a:br>
              <a:rPr lang="en-GB" sz="1800" b="1" i="0" u="none" strike="noStrike" cap="none" smtClean="0">
                <a:solidFill>
                  <a:schemeClr val="dk1"/>
                </a:solidFill>
                <a:latin typeface="Arial"/>
                <a:ea typeface="Arial"/>
                <a:cs typeface="Arial"/>
                <a:sym typeface="Arial"/>
              </a:rPr>
            </a:br>
            <a:r>
              <a:rPr lang="en-GB" b="0"/>
              <a:t>TEST RESULTS</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6</a:t>
            </a:fld>
            <a:endParaRPr lang="en-GB" sz="700" b="0" i="0" u="none" strike="noStrike" cap="none" dirty="0">
              <a:solidFill>
                <a:schemeClr val="dk1"/>
              </a:solidFill>
              <a:latin typeface="Arial"/>
              <a:ea typeface="Arial"/>
              <a:cs typeface="Arial"/>
              <a:sym typeface="Arial"/>
            </a:endParaRPr>
          </a:p>
        </p:txBody>
      </p:sp>
      <p:pic>
        <p:nvPicPr>
          <p:cNvPr id="2" name="Рисунок 1"/>
          <p:cNvPicPr>
            <a:picLocks noChangeAspect="1"/>
          </p:cNvPicPr>
          <p:nvPr/>
        </p:nvPicPr>
        <p:blipFill>
          <a:blip r:embed="rId3"/>
          <a:stretch>
            <a:fillRect/>
          </a:stretch>
        </p:blipFill>
        <p:spPr>
          <a:xfrm>
            <a:off x="363686" y="1082558"/>
            <a:ext cx="8414554" cy="3594365"/>
          </a:xfrm>
          <a:prstGeom prst="rect">
            <a:avLst/>
          </a:prstGeom>
        </p:spPr>
      </p:pic>
    </p:spTree>
    <p:extLst>
      <p:ext uri="{BB962C8B-B14F-4D97-AF65-F5344CB8AC3E}">
        <p14:creationId xmlns:p14="http://schemas.microsoft.com/office/powerpoint/2010/main" val="789441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smtClean="0">
                <a:solidFill>
                  <a:schemeClr val="dk1"/>
                </a:solidFill>
                <a:latin typeface="Arial"/>
                <a:ea typeface="Arial"/>
                <a:cs typeface="Arial"/>
                <a:sym typeface="Arial"/>
              </a:rPr>
              <a:t/>
            </a:r>
            <a:br>
              <a:rPr lang="en-GB" sz="1800" b="1" i="0" u="none" strike="noStrike" cap="none" smtClean="0">
                <a:solidFill>
                  <a:schemeClr val="dk1"/>
                </a:solidFill>
                <a:latin typeface="Arial"/>
                <a:ea typeface="Arial"/>
                <a:cs typeface="Arial"/>
                <a:sym typeface="Arial"/>
              </a:rPr>
            </a:br>
            <a:r>
              <a:rPr lang="en-GB" b="0" smtClean="0"/>
              <a:t>SIMULATION DRIVERS LEVEL WITH SCANF</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7</a:t>
            </a:fld>
            <a:endParaRPr lang="en-GB" sz="700" b="0" i="0" u="none" strike="noStrike" cap="none" dirty="0">
              <a:solidFill>
                <a:schemeClr val="dk1"/>
              </a:solidFill>
              <a:latin typeface="Arial"/>
              <a:ea typeface="Arial"/>
              <a:cs typeface="Arial"/>
              <a:sym typeface="Arial"/>
            </a:endParaRPr>
          </a:p>
        </p:txBody>
      </p:sp>
      <p:pic>
        <p:nvPicPr>
          <p:cNvPr id="5" name="Рисунок 4"/>
          <p:cNvPicPr>
            <a:picLocks noChangeAspect="1"/>
          </p:cNvPicPr>
          <p:nvPr/>
        </p:nvPicPr>
        <p:blipFill>
          <a:blip r:embed="rId3"/>
          <a:stretch>
            <a:fillRect/>
          </a:stretch>
        </p:blipFill>
        <p:spPr>
          <a:xfrm>
            <a:off x="24213" y="886275"/>
            <a:ext cx="1665897" cy="2889659"/>
          </a:xfrm>
          <a:prstGeom prst="rect">
            <a:avLst/>
          </a:prstGeom>
        </p:spPr>
      </p:pic>
      <p:sp>
        <p:nvSpPr>
          <p:cNvPr id="7" name="TextBox 6"/>
          <p:cNvSpPr txBox="1"/>
          <p:nvPr/>
        </p:nvSpPr>
        <p:spPr>
          <a:xfrm>
            <a:off x="24213" y="640054"/>
            <a:ext cx="2197385" cy="246221"/>
          </a:xfrm>
          <a:prstGeom prst="rect">
            <a:avLst/>
          </a:prstGeom>
          <a:noFill/>
        </p:spPr>
        <p:txBody>
          <a:bodyPr wrap="square" rtlCol="0">
            <a:spAutoFit/>
          </a:bodyPr>
          <a:lstStyle/>
          <a:p>
            <a:r>
              <a:rPr lang="en-US" sz="1000" b="1" smtClean="0"/>
              <a:t>Power On / Initialization</a:t>
            </a:r>
            <a:endParaRPr lang="uk-UA" sz="1000" b="1"/>
          </a:p>
        </p:txBody>
      </p:sp>
      <p:sp>
        <p:nvSpPr>
          <p:cNvPr id="12" name="TextBox 11"/>
          <p:cNvSpPr txBox="1"/>
          <p:nvPr/>
        </p:nvSpPr>
        <p:spPr>
          <a:xfrm>
            <a:off x="1758004" y="640053"/>
            <a:ext cx="2197385" cy="246221"/>
          </a:xfrm>
          <a:prstGeom prst="rect">
            <a:avLst/>
          </a:prstGeom>
          <a:noFill/>
        </p:spPr>
        <p:txBody>
          <a:bodyPr wrap="square" rtlCol="0">
            <a:spAutoFit/>
          </a:bodyPr>
          <a:lstStyle/>
          <a:p>
            <a:r>
              <a:rPr lang="en-US" sz="1000" b="1" smtClean="0"/>
              <a:t>Moving Up from 1st to 2nd</a:t>
            </a:r>
            <a:endParaRPr lang="uk-UA" sz="1000" b="1"/>
          </a:p>
        </p:txBody>
      </p:sp>
      <p:sp>
        <p:nvSpPr>
          <p:cNvPr id="13" name="TextBox 12"/>
          <p:cNvSpPr txBox="1"/>
          <p:nvPr/>
        </p:nvSpPr>
        <p:spPr>
          <a:xfrm>
            <a:off x="3536889" y="640053"/>
            <a:ext cx="2197385" cy="246221"/>
          </a:xfrm>
          <a:prstGeom prst="rect">
            <a:avLst/>
          </a:prstGeom>
          <a:noFill/>
        </p:spPr>
        <p:txBody>
          <a:bodyPr wrap="square" rtlCol="0">
            <a:spAutoFit/>
          </a:bodyPr>
          <a:lstStyle/>
          <a:p>
            <a:r>
              <a:rPr lang="en-US" sz="1000" b="1" smtClean="0"/>
              <a:t>Moving Up from 1st to 3rd</a:t>
            </a:r>
            <a:endParaRPr lang="uk-UA" sz="1000" b="1"/>
          </a:p>
        </p:txBody>
      </p:sp>
      <p:sp>
        <p:nvSpPr>
          <p:cNvPr id="14" name="TextBox 13"/>
          <p:cNvSpPr txBox="1"/>
          <p:nvPr/>
        </p:nvSpPr>
        <p:spPr>
          <a:xfrm>
            <a:off x="5270680" y="628358"/>
            <a:ext cx="2197385" cy="246221"/>
          </a:xfrm>
          <a:prstGeom prst="rect">
            <a:avLst/>
          </a:prstGeom>
          <a:noFill/>
        </p:spPr>
        <p:txBody>
          <a:bodyPr wrap="square" rtlCol="0">
            <a:spAutoFit/>
          </a:bodyPr>
          <a:lstStyle/>
          <a:p>
            <a:r>
              <a:rPr lang="en-US" sz="1000" b="1" smtClean="0"/>
              <a:t>Moving Down from 3rd to 2nd</a:t>
            </a:r>
            <a:endParaRPr lang="uk-UA" sz="1000" b="1"/>
          </a:p>
        </p:txBody>
      </p:sp>
      <p:sp>
        <p:nvSpPr>
          <p:cNvPr id="15" name="TextBox 14"/>
          <p:cNvSpPr txBox="1"/>
          <p:nvPr/>
        </p:nvSpPr>
        <p:spPr>
          <a:xfrm>
            <a:off x="7190604" y="640053"/>
            <a:ext cx="2197385" cy="246221"/>
          </a:xfrm>
          <a:prstGeom prst="rect">
            <a:avLst/>
          </a:prstGeom>
          <a:noFill/>
        </p:spPr>
        <p:txBody>
          <a:bodyPr wrap="square" rtlCol="0">
            <a:spAutoFit/>
          </a:bodyPr>
          <a:lstStyle/>
          <a:p>
            <a:r>
              <a:rPr lang="en-US" sz="1000" b="1" smtClean="0"/>
              <a:t>Moving Down from 3rd to 2nd</a:t>
            </a:r>
            <a:endParaRPr lang="uk-UA" sz="1000" b="1"/>
          </a:p>
        </p:txBody>
      </p:sp>
      <p:sp>
        <p:nvSpPr>
          <p:cNvPr id="16" name="TextBox 15"/>
          <p:cNvSpPr txBox="1"/>
          <p:nvPr/>
        </p:nvSpPr>
        <p:spPr>
          <a:xfrm>
            <a:off x="-19951" y="3769385"/>
            <a:ext cx="3141233" cy="707886"/>
          </a:xfrm>
          <a:prstGeom prst="rect">
            <a:avLst/>
          </a:prstGeom>
          <a:noFill/>
        </p:spPr>
        <p:txBody>
          <a:bodyPr wrap="square" rtlCol="0">
            <a:spAutoFit/>
          </a:bodyPr>
          <a:lstStyle/>
          <a:p>
            <a:r>
              <a:rPr lang="en-US" sz="1000" b="1" smtClean="0"/>
              <a:t>Door switches:</a:t>
            </a:r>
          </a:p>
          <a:p>
            <a:pPr marL="171450" indent="-171450">
              <a:buFont typeface="Arial" panose="020B0604020202020204" pitchFamily="34" charset="0"/>
              <a:buChar char="•"/>
            </a:pPr>
            <a:r>
              <a:rPr lang="en-US" sz="1000" smtClean="0"/>
              <a:t>Closed = 1  </a:t>
            </a:r>
          </a:p>
          <a:p>
            <a:pPr marL="171450" indent="-171450">
              <a:buFont typeface="Arial" panose="020B0604020202020204" pitchFamily="34" charset="0"/>
              <a:buChar char="•"/>
            </a:pPr>
            <a:r>
              <a:rPr lang="en-US" sz="1000"/>
              <a:t>O</a:t>
            </a:r>
            <a:r>
              <a:rPr lang="en-US" sz="1000" smtClean="0"/>
              <a:t>pened = 2</a:t>
            </a:r>
          </a:p>
          <a:p>
            <a:pPr marL="171450" indent="-171450">
              <a:buFont typeface="Arial" panose="020B0604020202020204" pitchFamily="34" charset="0"/>
              <a:buChar char="•"/>
            </a:pPr>
            <a:endParaRPr lang="uk-UA" sz="1000" b="1"/>
          </a:p>
        </p:txBody>
      </p:sp>
      <p:sp>
        <p:nvSpPr>
          <p:cNvPr id="17" name="TextBox 16"/>
          <p:cNvSpPr txBox="1"/>
          <p:nvPr/>
        </p:nvSpPr>
        <p:spPr>
          <a:xfrm>
            <a:off x="977745" y="3769385"/>
            <a:ext cx="3141233" cy="1323439"/>
          </a:xfrm>
          <a:prstGeom prst="rect">
            <a:avLst/>
          </a:prstGeom>
          <a:noFill/>
        </p:spPr>
        <p:txBody>
          <a:bodyPr wrap="square" rtlCol="0">
            <a:spAutoFit/>
          </a:bodyPr>
          <a:lstStyle/>
          <a:p>
            <a:r>
              <a:rPr lang="en-US" sz="1000" b="1" smtClean="0"/>
              <a:t>Cabin switches:</a:t>
            </a:r>
          </a:p>
          <a:p>
            <a:pPr marL="171450" indent="-171450">
              <a:buFont typeface="Arial" panose="020B0604020202020204" pitchFamily="34" charset="0"/>
              <a:buChar char="•"/>
            </a:pPr>
            <a:r>
              <a:rPr lang="en-US" sz="1000" smtClean="0"/>
              <a:t>Max </a:t>
            </a:r>
            <a:r>
              <a:rPr lang="en-US" sz="1000" smtClean="0"/>
              <a:t>   =  </a:t>
            </a:r>
            <a:r>
              <a:rPr lang="en-US" sz="1000" smtClean="0"/>
              <a:t>5</a:t>
            </a:r>
          </a:p>
          <a:p>
            <a:pPr marL="171450" indent="-171450">
              <a:buFont typeface="Arial" panose="020B0604020202020204" pitchFamily="34" charset="0"/>
              <a:buChar char="•"/>
            </a:pPr>
            <a:r>
              <a:rPr lang="en-US" sz="1000" smtClean="0"/>
              <a:t>Low </a:t>
            </a:r>
            <a:r>
              <a:rPr lang="en-US" sz="1000" smtClean="0"/>
              <a:t>   = </a:t>
            </a:r>
            <a:r>
              <a:rPr lang="en-US" sz="1000" smtClean="0"/>
              <a:t>4</a:t>
            </a:r>
          </a:p>
          <a:p>
            <a:pPr marL="171450" indent="-171450">
              <a:buFont typeface="Arial" panose="020B0604020202020204" pitchFamily="34" charset="0"/>
              <a:buChar char="•"/>
            </a:pPr>
            <a:r>
              <a:rPr lang="en-US" sz="1000" smtClean="0"/>
              <a:t>Floor  = </a:t>
            </a:r>
            <a:r>
              <a:rPr lang="en-US" sz="1000" smtClean="0"/>
              <a:t>3</a:t>
            </a:r>
          </a:p>
          <a:p>
            <a:pPr marL="171450" indent="-171450">
              <a:buFont typeface="Arial" panose="020B0604020202020204" pitchFamily="34" charset="0"/>
              <a:buChar char="•"/>
            </a:pPr>
            <a:r>
              <a:rPr lang="en-US" sz="1000"/>
              <a:t>High </a:t>
            </a:r>
            <a:r>
              <a:rPr lang="en-US" sz="1000" smtClean="0"/>
              <a:t>  = </a:t>
            </a:r>
            <a:r>
              <a:rPr lang="en-US" sz="1000" smtClean="0"/>
              <a:t>2</a:t>
            </a:r>
          </a:p>
          <a:p>
            <a:pPr marL="171450" indent="-171450">
              <a:buFont typeface="Arial" panose="020B0604020202020204" pitchFamily="34" charset="0"/>
              <a:buChar char="•"/>
            </a:pPr>
            <a:r>
              <a:rPr lang="en-US" sz="1000" smtClean="0"/>
              <a:t>Min     </a:t>
            </a:r>
            <a:r>
              <a:rPr lang="en-US" sz="1000" smtClean="0"/>
              <a:t>= </a:t>
            </a:r>
            <a:r>
              <a:rPr lang="en-US" sz="1000" smtClean="0"/>
              <a:t>1</a:t>
            </a:r>
          </a:p>
          <a:p>
            <a:pPr marL="171450" indent="-171450">
              <a:buFont typeface="Arial" panose="020B0604020202020204" pitchFamily="34" charset="0"/>
              <a:buChar char="•"/>
            </a:pPr>
            <a:r>
              <a:rPr lang="en-US" sz="1000" smtClean="0"/>
              <a:t>No     = 0</a:t>
            </a:r>
            <a:endParaRPr lang="en-US" sz="1000" smtClean="0"/>
          </a:p>
          <a:p>
            <a:pPr marL="171450" indent="-171450">
              <a:buFont typeface="Arial" panose="020B0604020202020204" pitchFamily="34" charset="0"/>
              <a:buChar char="•"/>
            </a:pPr>
            <a:endParaRPr lang="uk-UA" sz="1000" b="1"/>
          </a:p>
        </p:txBody>
      </p:sp>
      <p:sp>
        <p:nvSpPr>
          <p:cNvPr id="18" name="TextBox 17"/>
          <p:cNvSpPr txBox="1"/>
          <p:nvPr/>
        </p:nvSpPr>
        <p:spPr>
          <a:xfrm>
            <a:off x="2043817" y="3746349"/>
            <a:ext cx="3141233" cy="1631216"/>
          </a:xfrm>
          <a:prstGeom prst="rect">
            <a:avLst/>
          </a:prstGeom>
          <a:noFill/>
        </p:spPr>
        <p:txBody>
          <a:bodyPr wrap="square" rtlCol="0">
            <a:spAutoFit/>
          </a:bodyPr>
          <a:lstStyle/>
          <a:p>
            <a:r>
              <a:rPr lang="en-US" sz="1000" b="1" smtClean="0"/>
              <a:t>Keys:</a:t>
            </a:r>
          </a:p>
          <a:p>
            <a:pPr marL="171450" indent="-171450">
              <a:buFont typeface="Arial" panose="020B0604020202020204" pitchFamily="34" charset="0"/>
              <a:buChar char="•"/>
            </a:pPr>
            <a:r>
              <a:rPr lang="en-US" sz="1000" smtClean="0"/>
              <a:t>Outcabin floor 3 =  -3</a:t>
            </a:r>
          </a:p>
          <a:p>
            <a:pPr marL="171450" indent="-171450">
              <a:buFont typeface="Arial" panose="020B0604020202020204" pitchFamily="34" charset="0"/>
              <a:buChar char="•"/>
            </a:pPr>
            <a:r>
              <a:rPr lang="en-US" sz="1000"/>
              <a:t>Outcabin floor </a:t>
            </a:r>
            <a:r>
              <a:rPr lang="en-US" sz="1000" smtClean="0"/>
              <a:t>2 </a:t>
            </a:r>
            <a:r>
              <a:rPr lang="en-US" sz="1000"/>
              <a:t>= </a:t>
            </a:r>
            <a:r>
              <a:rPr lang="en-US" sz="1000" smtClean="0"/>
              <a:t> -2</a:t>
            </a:r>
            <a:endParaRPr lang="en-US" sz="1000"/>
          </a:p>
          <a:p>
            <a:pPr marL="171450" indent="-171450">
              <a:buFont typeface="Arial" panose="020B0604020202020204" pitchFamily="34" charset="0"/>
              <a:buChar char="•"/>
            </a:pPr>
            <a:r>
              <a:rPr lang="en-US" sz="1000"/>
              <a:t>Outcabin floor </a:t>
            </a:r>
            <a:r>
              <a:rPr lang="en-US" sz="1000" smtClean="0"/>
              <a:t>1 </a:t>
            </a:r>
            <a:r>
              <a:rPr lang="en-US" sz="1000"/>
              <a:t>= </a:t>
            </a:r>
            <a:r>
              <a:rPr lang="en-US" sz="1000" smtClean="0"/>
              <a:t> -</a:t>
            </a:r>
            <a:r>
              <a:rPr lang="en-US" sz="1000" smtClean="0"/>
              <a:t>1</a:t>
            </a:r>
          </a:p>
          <a:p>
            <a:pPr marL="171450" indent="-171450">
              <a:buFont typeface="Arial" panose="020B0604020202020204" pitchFamily="34" charset="0"/>
              <a:buChar char="•"/>
            </a:pPr>
            <a:r>
              <a:rPr lang="en-US" sz="1000" smtClean="0"/>
              <a:t>Not pressed       =  0</a:t>
            </a:r>
            <a:endParaRPr lang="en-US" sz="1000"/>
          </a:p>
          <a:p>
            <a:pPr marL="171450" indent="-171450">
              <a:buFont typeface="Arial" panose="020B0604020202020204" pitchFamily="34" charset="0"/>
              <a:buChar char="•"/>
            </a:pPr>
            <a:r>
              <a:rPr lang="en-US" sz="1000"/>
              <a:t>Outcabin floor </a:t>
            </a:r>
            <a:r>
              <a:rPr lang="en-US" sz="1000" smtClean="0"/>
              <a:t>1 </a:t>
            </a:r>
            <a:r>
              <a:rPr lang="en-US" sz="1000"/>
              <a:t>=  1</a:t>
            </a:r>
          </a:p>
          <a:p>
            <a:pPr marL="171450" indent="-171450">
              <a:buFont typeface="Arial" panose="020B0604020202020204" pitchFamily="34" charset="0"/>
              <a:buChar char="•"/>
            </a:pPr>
            <a:r>
              <a:rPr lang="en-US" sz="1000"/>
              <a:t>Outcabin floor 2 =  </a:t>
            </a:r>
            <a:r>
              <a:rPr lang="en-US" sz="1000" smtClean="0"/>
              <a:t>2</a:t>
            </a:r>
            <a:endParaRPr lang="en-US" sz="1000"/>
          </a:p>
          <a:p>
            <a:pPr marL="171450" indent="-171450">
              <a:buFont typeface="Arial" panose="020B0604020202020204" pitchFamily="34" charset="0"/>
              <a:buChar char="•"/>
            </a:pPr>
            <a:r>
              <a:rPr lang="en-US" sz="1000"/>
              <a:t>Outcabin floor </a:t>
            </a:r>
            <a:r>
              <a:rPr lang="en-US" sz="1000" smtClean="0"/>
              <a:t>3 </a:t>
            </a:r>
            <a:r>
              <a:rPr lang="en-US" sz="1000"/>
              <a:t>=  </a:t>
            </a:r>
            <a:r>
              <a:rPr lang="en-US" sz="1000" smtClean="0"/>
              <a:t>3</a:t>
            </a:r>
          </a:p>
          <a:p>
            <a:pPr marL="171450" indent="-171450">
              <a:buFont typeface="Arial" panose="020B0604020202020204" pitchFamily="34" charset="0"/>
              <a:buChar char="•"/>
            </a:pPr>
            <a:r>
              <a:rPr lang="en-US" sz="1000" smtClean="0"/>
              <a:t>Stop  = 4</a:t>
            </a:r>
            <a:endParaRPr lang="en-US" sz="1000"/>
          </a:p>
          <a:p>
            <a:pPr marL="171450" indent="-171450">
              <a:buFont typeface="Arial" panose="020B0604020202020204" pitchFamily="34" charset="0"/>
              <a:buChar char="•"/>
            </a:pPr>
            <a:endParaRPr lang="uk-UA" sz="1000" b="1"/>
          </a:p>
        </p:txBody>
      </p:sp>
      <p:pic>
        <p:nvPicPr>
          <p:cNvPr id="4" name="Рисунок 3"/>
          <p:cNvPicPr>
            <a:picLocks noChangeAspect="1"/>
          </p:cNvPicPr>
          <p:nvPr/>
        </p:nvPicPr>
        <p:blipFill>
          <a:blip r:embed="rId4"/>
          <a:stretch>
            <a:fillRect/>
          </a:stretch>
        </p:blipFill>
        <p:spPr>
          <a:xfrm>
            <a:off x="5423092" y="886274"/>
            <a:ext cx="1578940" cy="2897523"/>
          </a:xfrm>
          <a:prstGeom prst="rect">
            <a:avLst/>
          </a:prstGeom>
        </p:spPr>
      </p:pic>
      <p:pic>
        <p:nvPicPr>
          <p:cNvPr id="6" name="Рисунок 5"/>
          <p:cNvPicPr>
            <a:picLocks noChangeAspect="1"/>
          </p:cNvPicPr>
          <p:nvPr/>
        </p:nvPicPr>
        <p:blipFill>
          <a:blip r:embed="rId5"/>
          <a:stretch>
            <a:fillRect/>
          </a:stretch>
        </p:blipFill>
        <p:spPr>
          <a:xfrm>
            <a:off x="1864313" y="894757"/>
            <a:ext cx="1575918" cy="2903458"/>
          </a:xfrm>
          <a:prstGeom prst="rect">
            <a:avLst/>
          </a:prstGeom>
        </p:spPr>
      </p:pic>
      <p:pic>
        <p:nvPicPr>
          <p:cNvPr id="11" name="Рисунок 10"/>
          <p:cNvPicPr>
            <a:picLocks noChangeAspect="1"/>
          </p:cNvPicPr>
          <p:nvPr/>
        </p:nvPicPr>
        <p:blipFill>
          <a:blip r:embed="rId6"/>
          <a:stretch>
            <a:fillRect/>
          </a:stretch>
        </p:blipFill>
        <p:spPr>
          <a:xfrm>
            <a:off x="3637851" y="886274"/>
            <a:ext cx="1632829" cy="4134871"/>
          </a:xfrm>
          <a:prstGeom prst="rect">
            <a:avLst/>
          </a:prstGeom>
        </p:spPr>
      </p:pic>
      <p:pic>
        <p:nvPicPr>
          <p:cNvPr id="19" name="Рисунок 18"/>
          <p:cNvPicPr>
            <a:picLocks noChangeAspect="1"/>
          </p:cNvPicPr>
          <p:nvPr/>
        </p:nvPicPr>
        <p:blipFill>
          <a:blip r:embed="rId7"/>
          <a:stretch>
            <a:fillRect/>
          </a:stretch>
        </p:blipFill>
        <p:spPr>
          <a:xfrm>
            <a:off x="7468065" y="883016"/>
            <a:ext cx="1417409" cy="4189988"/>
          </a:xfrm>
          <a:prstGeom prst="rect">
            <a:avLst/>
          </a:prstGeom>
        </p:spPr>
      </p:pic>
    </p:spTree>
    <p:extLst>
      <p:ext uri="{BB962C8B-B14F-4D97-AF65-F5344CB8AC3E}">
        <p14:creationId xmlns:p14="http://schemas.microsoft.com/office/powerpoint/2010/main" val="2368913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223837" y="75305"/>
            <a:ext cx="6629400" cy="537882"/>
          </a:xfrm>
          <a:prstGeom prst="rect">
            <a:avLst/>
          </a:prstGeom>
          <a:noFill/>
          <a:ln>
            <a:noFill/>
          </a:ln>
        </p:spPr>
        <p:txBody>
          <a:bodyPr lIns="0" tIns="0" rIns="0" bIns="0" anchor="t" anchorCtr="0">
            <a:noAutofit/>
          </a:bodyPr>
          <a:lstStyle/>
          <a:p>
            <a:pPr lvl="0">
              <a:buSzPct val="25000"/>
            </a:pPr>
            <a:r>
              <a:rPr lang="en-GB" sz="1800" b="1" i="0" u="none" strike="noStrike" cap="none" smtClean="0">
                <a:solidFill>
                  <a:schemeClr val="dk1"/>
                </a:solidFill>
                <a:latin typeface="Arial"/>
                <a:ea typeface="Arial"/>
                <a:cs typeface="Arial"/>
                <a:sym typeface="Arial"/>
              </a:rPr>
              <a:t/>
            </a:r>
            <a:br>
              <a:rPr lang="en-GB" sz="1800" b="1" i="0" u="none" strike="noStrike" cap="none" smtClean="0">
                <a:solidFill>
                  <a:schemeClr val="dk1"/>
                </a:solidFill>
                <a:latin typeface="Arial"/>
                <a:ea typeface="Arial"/>
                <a:cs typeface="Arial"/>
                <a:sym typeface="Arial"/>
              </a:rPr>
            </a:br>
            <a:r>
              <a:rPr lang="en-GB" b="0" smtClean="0"/>
              <a:t>SIMULATION DRIVERS LEVEL WITH SCANF</a:t>
            </a:r>
            <a:endParaRPr lang="en-GB" sz="1800" b="0" i="0" u="none" strike="noStrike" cap="none" dirty="0">
              <a:solidFill>
                <a:schemeClr val="dk1"/>
              </a:solidFill>
              <a:latin typeface="Arial"/>
              <a:ea typeface="Arial"/>
              <a:cs typeface="Arial"/>
              <a:sym typeface="Arial"/>
            </a:endParaRPr>
          </a:p>
        </p:txBody>
      </p:sp>
      <p:sp>
        <p:nvSpPr>
          <p:cNvPr id="273" name="Shape 273"/>
          <p:cNvSpPr txBox="1">
            <a:spLocks noGrp="1"/>
          </p:cNvSpPr>
          <p:nvPr>
            <p:ph type="sldNum" idx="12"/>
          </p:nvPr>
        </p:nvSpPr>
        <p:spPr>
          <a:xfrm>
            <a:off x="8197703" y="4676923"/>
            <a:ext cx="722460" cy="396081"/>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700" b="0" i="0" u="none" strike="noStrike" cap="none">
                <a:solidFill>
                  <a:schemeClr val="dk1"/>
                </a:solidFill>
                <a:latin typeface="Arial"/>
                <a:ea typeface="Arial"/>
                <a:cs typeface="Arial"/>
                <a:sym typeface="Arial"/>
              </a:rPr>
              <a:t>8</a:t>
            </a:fld>
            <a:endParaRPr lang="en-GB" sz="700" b="0" i="0" u="none" strike="noStrike" cap="none" dirty="0">
              <a:solidFill>
                <a:schemeClr val="dk1"/>
              </a:solidFill>
              <a:latin typeface="Arial"/>
              <a:ea typeface="Arial"/>
              <a:cs typeface="Arial"/>
              <a:sym typeface="Arial"/>
            </a:endParaRPr>
          </a:p>
        </p:txBody>
      </p:sp>
      <p:sp>
        <p:nvSpPr>
          <p:cNvPr id="13" name="TextBox 12"/>
          <p:cNvSpPr txBox="1"/>
          <p:nvPr/>
        </p:nvSpPr>
        <p:spPr>
          <a:xfrm>
            <a:off x="3579951" y="675635"/>
            <a:ext cx="3280385" cy="246221"/>
          </a:xfrm>
          <a:prstGeom prst="rect">
            <a:avLst/>
          </a:prstGeom>
          <a:noFill/>
        </p:spPr>
        <p:txBody>
          <a:bodyPr wrap="square" rtlCol="0">
            <a:spAutoFit/>
          </a:bodyPr>
          <a:lstStyle/>
          <a:p>
            <a:r>
              <a:rPr lang="en-US" sz="1000" b="1" smtClean="0"/>
              <a:t>Moving Up from </a:t>
            </a:r>
            <a:r>
              <a:rPr lang="en-US" sz="1000" b="1" smtClean="0"/>
              <a:t>3rd to 1st </a:t>
            </a:r>
            <a:r>
              <a:rPr lang="en-US" sz="1000" b="1"/>
              <a:t>to with stop on 2nd</a:t>
            </a:r>
            <a:endParaRPr lang="uk-UA" sz="1000" b="1"/>
          </a:p>
        </p:txBody>
      </p:sp>
      <p:sp>
        <p:nvSpPr>
          <p:cNvPr id="16" name="TextBox 15"/>
          <p:cNvSpPr txBox="1"/>
          <p:nvPr/>
        </p:nvSpPr>
        <p:spPr>
          <a:xfrm>
            <a:off x="54609" y="814134"/>
            <a:ext cx="3141233" cy="707886"/>
          </a:xfrm>
          <a:prstGeom prst="rect">
            <a:avLst/>
          </a:prstGeom>
          <a:noFill/>
        </p:spPr>
        <p:txBody>
          <a:bodyPr wrap="square" rtlCol="0">
            <a:spAutoFit/>
          </a:bodyPr>
          <a:lstStyle/>
          <a:p>
            <a:r>
              <a:rPr lang="en-US" sz="1000" b="1" smtClean="0"/>
              <a:t>Door switches:</a:t>
            </a:r>
          </a:p>
          <a:p>
            <a:pPr marL="171450" indent="-171450">
              <a:buFont typeface="Arial" panose="020B0604020202020204" pitchFamily="34" charset="0"/>
              <a:buChar char="•"/>
            </a:pPr>
            <a:r>
              <a:rPr lang="en-US" sz="1000" smtClean="0"/>
              <a:t>Closed = 1  </a:t>
            </a:r>
          </a:p>
          <a:p>
            <a:pPr marL="171450" indent="-171450">
              <a:buFont typeface="Arial" panose="020B0604020202020204" pitchFamily="34" charset="0"/>
              <a:buChar char="•"/>
            </a:pPr>
            <a:r>
              <a:rPr lang="en-US" sz="1000"/>
              <a:t>O</a:t>
            </a:r>
            <a:r>
              <a:rPr lang="en-US" sz="1000" smtClean="0"/>
              <a:t>pened = 2</a:t>
            </a:r>
          </a:p>
          <a:p>
            <a:pPr marL="171450" indent="-171450">
              <a:buFont typeface="Arial" panose="020B0604020202020204" pitchFamily="34" charset="0"/>
              <a:buChar char="•"/>
            </a:pPr>
            <a:endParaRPr lang="uk-UA" sz="1000" b="1"/>
          </a:p>
        </p:txBody>
      </p:sp>
      <p:sp>
        <p:nvSpPr>
          <p:cNvPr id="17" name="TextBox 16"/>
          <p:cNvSpPr txBox="1"/>
          <p:nvPr/>
        </p:nvSpPr>
        <p:spPr>
          <a:xfrm>
            <a:off x="54610" y="1542824"/>
            <a:ext cx="3141233" cy="1323439"/>
          </a:xfrm>
          <a:prstGeom prst="rect">
            <a:avLst/>
          </a:prstGeom>
          <a:noFill/>
        </p:spPr>
        <p:txBody>
          <a:bodyPr wrap="square" rtlCol="0">
            <a:spAutoFit/>
          </a:bodyPr>
          <a:lstStyle/>
          <a:p>
            <a:r>
              <a:rPr lang="en-US" sz="1000" b="1" smtClean="0"/>
              <a:t>Cabin switches:</a:t>
            </a:r>
          </a:p>
          <a:p>
            <a:pPr marL="171450" indent="-171450">
              <a:buFont typeface="Arial" panose="020B0604020202020204" pitchFamily="34" charset="0"/>
              <a:buChar char="•"/>
            </a:pPr>
            <a:r>
              <a:rPr lang="en-US" sz="1000" smtClean="0"/>
              <a:t>Max </a:t>
            </a:r>
            <a:r>
              <a:rPr lang="en-US" sz="1000" smtClean="0"/>
              <a:t>   =  </a:t>
            </a:r>
            <a:r>
              <a:rPr lang="en-US" sz="1000" smtClean="0"/>
              <a:t>5</a:t>
            </a:r>
          </a:p>
          <a:p>
            <a:pPr marL="171450" indent="-171450">
              <a:buFont typeface="Arial" panose="020B0604020202020204" pitchFamily="34" charset="0"/>
              <a:buChar char="•"/>
            </a:pPr>
            <a:r>
              <a:rPr lang="en-US" sz="1000" smtClean="0"/>
              <a:t>Low </a:t>
            </a:r>
            <a:r>
              <a:rPr lang="en-US" sz="1000" smtClean="0"/>
              <a:t>   = </a:t>
            </a:r>
            <a:r>
              <a:rPr lang="en-US" sz="1000" smtClean="0"/>
              <a:t>4</a:t>
            </a:r>
          </a:p>
          <a:p>
            <a:pPr marL="171450" indent="-171450">
              <a:buFont typeface="Arial" panose="020B0604020202020204" pitchFamily="34" charset="0"/>
              <a:buChar char="•"/>
            </a:pPr>
            <a:r>
              <a:rPr lang="en-US" sz="1000" smtClean="0"/>
              <a:t>Floor  = </a:t>
            </a:r>
            <a:r>
              <a:rPr lang="en-US" sz="1000" smtClean="0"/>
              <a:t>3</a:t>
            </a:r>
          </a:p>
          <a:p>
            <a:pPr marL="171450" indent="-171450">
              <a:buFont typeface="Arial" panose="020B0604020202020204" pitchFamily="34" charset="0"/>
              <a:buChar char="•"/>
            </a:pPr>
            <a:r>
              <a:rPr lang="en-US" sz="1000"/>
              <a:t>High </a:t>
            </a:r>
            <a:r>
              <a:rPr lang="en-US" sz="1000" smtClean="0"/>
              <a:t>  = </a:t>
            </a:r>
            <a:r>
              <a:rPr lang="en-US" sz="1000" smtClean="0"/>
              <a:t>2</a:t>
            </a:r>
          </a:p>
          <a:p>
            <a:pPr marL="171450" indent="-171450">
              <a:buFont typeface="Arial" panose="020B0604020202020204" pitchFamily="34" charset="0"/>
              <a:buChar char="•"/>
            </a:pPr>
            <a:r>
              <a:rPr lang="en-US" sz="1000" smtClean="0"/>
              <a:t>Min     </a:t>
            </a:r>
            <a:r>
              <a:rPr lang="en-US" sz="1000" smtClean="0"/>
              <a:t>= </a:t>
            </a:r>
            <a:r>
              <a:rPr lang="en-US" sz="1000" smtClean="0"/>
              <a:t>1</a:t>
            </a:r>
          </a:p>
          <a:p>
            <a:pPr marL="171450" indent="-171450">
              <a:buFont typeface="Arial" panose="020B0604020202020204" pitchFamily="34" charset="0"/>
              <a:buChar char="•"/>
            </a:pPr>
            <a:r>
              <a:rPr lang="en-US" sz="1000" smtClean="0"/>
              <a:t>No     = 0</a:t>
            </a:r>
            <a:endParaRPr lang="en-US" sz="1000" smtClean="0"/>
          </a:p>
          <a:p>
            <a:pPr marL="171450" indent="-171450">
              <a:buFont typeface="Arial" panose="020B0604020202020204" pitchFamily="34" charset="0"/>
              <a:buChar char="•"/>
            </a:pPr>
            <a:endParaRPr lang="uk-UA" sz="1000" b="1"/>
          </a:p>
        </p:txBody>
      </p:sp>
      <p:sp>
        <p:nvSpPr>
          <p:cNvPr id="18" name="TextBox 17"/>
          <p:cNvSpPr txBox="1"/>
          <p:nvPr/>
        </p:nvSpPr>
        <p:spPr>
          <a:xfrm>
            <a:off x="54610" y="2780003"/>
            <a:ext cx="3141233" cy="1631216"/>
          </a:xfrm>
          <a:prstGeom prst="rect">
            <a:avLst/>
          </a:prstGeom>
          <a:noFill/>
        </p:spPr>
        <p:txBody>
          <a:bodyPr wrap="square" rtlCol="0">
            <a:spAutoFit/>
          </a:bodyPr>
          <a:lstStyle/>
          <a:p>
            <a:r>
              <a:rPr lang="en-US" sz="1000" b="1" smtClean="0"/>
              <a:t>Keys:</a:t>
            </a:r>
          </a:p>
          <a:p>
            <a:pPr marL="171450" indent="-171450">
              <a:buFont typeface="Arial" panose="020B0604020202020204" pitchFamily="34" charset="0"/>
              <a:buChar char="•"/>
            </a:pPr>
            <a:r>
              <a:rPr lang="en-US" sz="1000" smtClean="0"/>
              <a:t>Outcabin floor 3 =  -3</a:t>
            </a:r>
          </a:p>
          <a:p>
            <a:pPr marL="171450" indent="-171450">
              <a:buFont typeface="Arial" panose="020B0604020202020204" pitchFamily="34" charset="0"/>
              <a:buChar char="•"/>
            </a:pPr>
            <a:r>
              <a:rPr lang="en-US" sz="1000"/>
              <a:t>Outcabin floor </a:t>
            </a:r>
            <a:r>
              <a:rPr lang="en-US" sz="1000" smtClean="0"/>
              <a:t>2 </a:t>
            </a:r>
            <a:r>
              <a:rPr lang="en-US" sz="1000"/>
              <a:t>= </a:t>
            </a:r>
            <a:r>
              <a:rPr lang="en-US" sz="1000" smtClean="0"/>
              <a:t> -2</a:t>
            </a:r>
            <a:endParaRPr lang="en-US" sz="1000"/>
          </a:p>
          <a:p>
            <a:pPr marL="171450" indent="-171450">
              <a:buFont typeface="Arial" panose="020B0604020202020204" pitchFamily="34" charset="0"/>
              <a:buChar char="•"/>
            </a:pPr>
            <a:r>
              <a:rPr lang="en-US" sz="1000"/>
              <a:t>Outcabin floor </a:t>
            </a:r>
            <a:r>
              <a:rPr lang="en-US" sz="1000" smtClean="0"/>
              <a:t>1 </a:t>
            </a:r>
            <a:r>
              <a:rPr lang="en-US" sz="1000"/>
              <a:t>= </a:t>
            </a:r>
            <a:r>
              <a:rPr lang="en-US" sz="1000" smtClean="0"/>
              <a:t> -</a:t>
            </a:r>
            <a:r>
              <a:rPr lang="en-US" sz="1000" smtClean="0"/>
              <a:t>1</a:t>
            </a:r>
          </a:p>
          <a:p>
            <a:pPr marL="171450" indent="-171450">
              <a:buFont typeface="Arial" panose="020B0604020202020204" pitchFamily="34" charset="0"/>
              <a:buChar char="•"/>
            </a:pPr>
            <a:r>
              <a:rPr lang="en-US" sz="1000" smtClean="0"/>
              <a:t>Not pressed       =  0</a:t>
            </a:r>
            <a:endParaRPr lang="en-US" sz="1000"/>
          </a:p>
          <a:p>
            <a:pPr marL="171450" indent="-171450">
              <a:buFont typeface="Arial" panose="020B0604020202020204" pitchFamily="34" charset="0"/>
              <a:buChar char="•"/>
            </a:pPr>
            <a:r>
              <a:rPr lang="en-US" sz="1000"/>
              <a:t>Outcabin floor </a:t>
            </a:r>
            <a:r>
              <a:rPr lang="en-US" sz="1000" smtClean="0"/>
              <a:t>1 </a:t>
            </a:r>
            <a:r>
              <a:rPr lang="en-US" sz="1000"/>
              <a:t>=  1</a:t>
            </a:r>
          </a:p>
          <a:p>
            <a:pPr marL="171450" indent="-171450">
              <a:buFont typeface="Arial" panose="020B0604020202020204" pitchFamily="34" charset="0"/>
              <a:buChar char="•"/>
            </a:pPr>
            <a:r>
              <a:rPr lang="en-US" sz="1000"/>
              <a:t>Outcabin floor 2 =  </a:t>
            </a:r>
            <a:r>
              <a:rPr lang="en-US" sz="1000" smtClean="0"/>
              <a:t>2</a:t>
            </a:r>
            <a:endParaRPr lang="en-US" sz="1000"/>
          </a:p>
          <a:p>
            <a:pPr marL="171450" indent="-171450">
              <a:buFont typeface="Arial" panose="020B0604020202020204" pitchFamily="34" charset="0"/>
              <a:buChar char="•"/>
            </a:pPr>
            <a:r>
              <a:rPr lang="en-US" sz="1000"/>
              <a:t>Outcabin floor </a:t>
            </a:r>
            <a:r>
              <a:rPr lang="en-US" sz="1000" smtClean="0"/>
              <a:t>3 </a:t>
            </a:r>
            <a:r>
              <a:rPr lang="en-US" sz="1000"/>
              <a:t>=  </a:t>
            </a:r>
            <a:r>
              <a:rPr lang="en-US" sz="1000" smtClean="0"/>
              <a:t>3</a:t>
            </a:r>
          </a:p>
          <a:p>
            <a:pPr marL="171450" indent="-171450">
              <a:buFont typeface="Arial" panose="020B0604020202020204" pitchFamily="34" charset="0"/>
              <a:buChar char="•"/>
            </a:pPr>
            <a:r>
              <a:rPr lang="en-US" sz="1000" smtClean="0"/>
              <a:t>Stop  = 4</a:t>
            </a:r>
            <a:endParaRPr lang="en-US" sz="1000"/>
          </a:p>
          <a:p>
            <a:pPr marL="171450" indent="-171450">
              <a:buFont typeface="Arial" panose="020B0604020202020204" pitchFamily="34" charset="0"/>
              <a:buChar char="•"/>
            </a:pPr>
            <a:endParaRPr lang="uk-UA" sz="1000" b="1"/>
          </a:p>
        </p:txBody>
      </p:sp>
      <p:pic>
        <p:nvPicPr>
          <p:cNvPr id="2" name="Рисунок 1"/>
          <p:cNvPicPr>
            <a:picLocks noChangeAspect="1"/>
          </p:cNvPicPr>
          <p:nvPr/>
        </p:nvPicPr>
        <p:blipFill>
          <a:blip r:embed="rId3"/>
          <a:stretch>
            <a:fillRect/>
          </a:stretch>
        </p:blipFill>
        <p:spPr>
          <a:xfrm>
            <a:off x="1769196" y="921856"/>
            <a:ext cx="2060769" cy="3863940"/>
          </a:xfrm>
          <a:prstGeom prst="rect">
            <a:avLst/>
          </a:prstGeom>
        </p:spPr>
      </p:pic>
      <p:sp>
        <p:nvSpPr>
          <p:cNvPr id="3" name="Прямоугольник 2"/>
          <p:cNvSpPr/>
          <p:nvPr/>
        </p:nvSpPr>
        <p:spPr>
          <a:xfrm>
            <a:off x="1625227" y="2434835"/>
            <a:ext cx="1419187" cy="2330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ru-RU" dirty="0">
              <a:solidFill>
                <a:schemeClr val="tx1"/>
              </a:solidFill>
            </a:endParaRPr>
          </a:p>
        </p:txBody>
      </p:sp>
      <p:pic>
        <p:nvPicPr>
          <p:cNvPr id="8" name="Рисунок 7"/>
          <p:cNvPicPr>
            <a:picLocks noChangeAspect="1"/>
          </p:cNvPicPr>
          <p:nvPr/>
        </p:nvPicPr>
        <p:blipFill>
          <a:blip r:embed="rId4"/>
          <a:stretch>
            <a:fillRect/>
          </a:stretch>
        </p:blipFill>
        <p:spPr>
          <a:xfrm>
            <a:off x="4013625" y="946731"/>
            <a:ext cx="1974726" cy="3863940"/>
          </a:xfrm>
          <a:prstGeom prst="rect">
            <a:avLst/>
          </a:prstGeom>
        </p:spPr>
      </p:pic>
      <p:sp>
        <p:nvSpPr>
          <p:cNvPr id="20" name="Прямоугольник 19"/>
          <p:cNvSpPr/>
          <p:nvPr/>
        </p:nvSpPr>
        <p:spPr>
          <a:xfrm>
            <a:off x="3923990" y="3000802"/>
            <a:ext cx="1848168" cy="1936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ru-RU" dirty="0">
              <a:solidFill>
                <a:schemeClr val="tx1"/>
              </a:solidFill>
            </a:endParaRPr>
          </a:p>
        </p:txBody>
      </p:sp>
      <p:pic>
        <p:nvPicPr>
          <p:cNvPr id="9" name="Рисунок 8"/>
          <p:cNvPicPr>
            <a:picLocks noChangeAspect="1"/>
          </p:cNvPicPr>
          <p:nvPr/>
        </p:nvPicPr>
        <p:blipFill>
          <a:blip r:embed="rId5"/>
          <a:stretch>
            <a:fillRect/>
          </a:stretch>
        </p:blipFill>
        <p:spPr>
          <a:xfrm>
            <a:off x="6269290" y="946731"/>
            <a:ext cx="2196978" cy="3889387"/>
          </a:xfrm>
          <a:prstGeom prst="rect">
            <a:avLst/>
          </a:prstGeom>
        </p:spPr>
      </p:pic>
      <p:sp>
        <p:nvSpPr>
          <p:cNvPr id="22" name="Прямоугольник 21"/>
          <p:cNvSpPr/>
          <p:nvPr/>
        </p:nvSpPr>
        <p:spPr>
          <a:xfrm>
            <a:off x="6172011" y="2891424"/>
            <a:ext cx="1848168" cy="1936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l"/>
            <a:endParaRPr lang="ru-RU" dirty="0">
              <a:solidFill>
                <a:schemeClr val="tx1"/>
              </a:solidFill>
            </a:endParaRPr>
          </a:p>
        </p:txBody>
      </p:sp>
    </p:spTree>
    <p:extLst>
      <p:ext uri="{BB962C8B-B14F-4D97-AF65-F5344CB8AC3E}">
        <p14:creationId xmlns:p14="http://schemas.microsoft.com/office/powerpoint/2010/main" val="1155446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JLR">
  <a:themeElements>
    <a:clrScheme name="JLR">
      <a:dk1>
        <a:srgbClr val="131313"/>
      </a:dk1>
      <a:lt1>
        <a:sysClr val="window" lastClr="FFFFFF"/>
      </a:lt1>
      <a:dk2>
        <a:srgbClr val="8C8C8C"/>
      </a:dk2>
      <a:lt2>
        <a:srgbClr val="E8E8E8"/>
      </a:lt2>
      <a:accent1>
        <a:srgbClr val="573535"/>
      </a:accent1>
      <a:accent2>
        <a:srgbClr val="A47245"/>
      </a:accent2>
      <a:accent3>
        <a:srgbClr val="BBA56E"/>
      </a:accent3>
      <a:accent4>
        <a:srgbClr val="333348"/>
      </a:accent4>
      <a:accent5>
        <a:srgbClr val="4E5F7A"/>
      </a:accent5>
      <a:accent6>
        <a:srgbClr val="91A19F"/>
      </a:accent6>
      <a:hlink>
        <a:srgbClr val="131313"/>
      </a:hlink>
      <a:folHlink>
        <a:srgbClr val="52525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bg1">
              <a:lumMod val="50000"/>
            </a:schemeClr>
          </a:solidFill>
        </a:ln>
      </a:spPr>
      <a:bodyPr lIns="108000" tIns="108000" rIns="108000" bIns="108000"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400" dirty="0" smtClean="0"/>
        </a:defPPr>
      </a:lstStyle>
    </a:txDef>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GREY BLACK">
      <a:srgbClr val="1E1E1E"/>
    </a:custClr>
    <a:custClr name="WHITE">
      <a:srgbClr val="FFFFFF"/>
    </a:custClr>
    <a:custClr name="GREY 1">
      <a:srgbClr val="525252"/>
    </a:custClr>
    <a:custClr name="GREY 2">
      <a:srgbClr val="8C8C8C"/>
    </a:custClr>
    <a:custClr name="GREY 3">
      <a:srgbClr val="C4C4C4"/>
    </a:custClr>
    <a:custClr name="GREY 4">
      <a:srgbClr val="E8E8E8"/>
    </a:custClr>
    <a:custClr name="-">
      <a:srgbClr val="FFFFFF"/>
    </a:custClr>
    <a:custClr name="-">
      <a:srgbClr val="FFFFFF"/>
    </a:custClr>
    <a:custClr name="-">
      <a:srgbClr val="FFFFFF"/>
    </a:custClr>
    <a:custClr name="-">
      <a:srgbClr val="FFFFFF"/>
    </a:custClr>
    <a:custClr name="Warm 1">
      <a:srgbClr val="6C4646"/>
    </a:custClr>
    <a:custClr name="Warm 2">
      <a:srgbClr val="BD845B"/>
    </a:custClr>
    <a:custClr name="Warm 3">
      <a:srgbClr val="C5AD7E"/>
    </a:custClr>
    <a:custClr name="Warm 4">
      <a:srgbClr val="E2D5BE"/>
    </a:custClr>
    <a:custClr name="Cool 1">
      <a:srgbClr val="40465C"/>
    </a:custClr>
    <a:custClr name="Cool 2">
      <a:srgbClr val="5B788F"/>
    </a:custClr>
    <a:custClr name="Cool 3">
      <a:srgbClr val="95ADAC"/>
    </a:custClr>
    <a:custClr name="Cool 4">
      <a:srgbClr val="CDD7D9"/>
    </a:custClr>
    <a:custClr name="Jaguar Red">
      <a:srgbClr val="9E1B32"/>
    </a:custClr>
    <a:custClr name="Land Rover Green">
      <a:srgbClr val="005A2B"/>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ersistReviewDate xmlns="38310968-5489-4908-a7fd-28d77d77180b">true</PersistReviewDate>
    <AccessLevels xmlns="38310968-5489-4908-a7fd-28d77d77180b" xsi:nil="true"/>
    <fa2edfbc4bd54f5daa2bdbccf446cdae xmlns="38310968-5489-4908-a7fd-28d77d77180b">
      <Terms xmlns="http://schemas.microsoft.com/office/infopath/2007/PartnerControls"/>
    </fa2edfbc4bd54f5daa2bdbccf446cdae>
    <DocumentAuthor xmlns="38310968-5489-4908-a7fd-28d77d77180b">
      <UserInfo>
        <DisplayName>Hancox, Sophie (S.C.)</DisplayName>
        <AccountId>49379</AccountId>
        <AccountType/>
      </UserInfo>
    </DocumentAuthor>
    <DocumentContentOwner xmlns="38310968-5489-4908-a7fd-28d77d77180b">
      <UserInfo>
        <DisplayName>Harman, Michelle (M.J.)</DisplayName>
        <AccountId>13864</AccountId>
        <AccountType/>
      </UserInfo>
    </DocumentContentOwner>
    <PublishedDocumentUrl xmlns="38310968-5489-4908-a7fd-28d77d77180b">&lt;a href="/sites/jlrway/wi/Documents/Template/JLR%20Template%2016-9.pptx"&gt;JLR Template 16-9.pptx&lt;/a&gt;</PublishedDocumentUrl>
    <n8842fbf44284d17b0e5de552104aaf7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n8842fbf44284d17b0e5de552104aaf7>
    <ReviewDate xmlns="38310968-5489-4908-a7fd-28d77d77180b">2017-06-19T23:00:00+00:00</ReviewDate>
    <RetentionSuspended xmlns="38310968-5489-4908-a7fd-28d77d77180b">false</RetentionSuspended>
    <DocumentApprovers xmlns="38310968-5489-4908-a7fd-28d77d77180b">
      <UserInfo>
        <DisplayName/>
        <AccountId xsi:nil="true"/>
        <AccountType/>
      </UserInfo>
    </DocumentApprovers>
    <DatePublished xmlns="38310968-5489-4908-a7fd-28d77d77180b">2017-03-13T12:26:19+00:00</DatePublished>
    <cf433fb806414c1d854ab57603b41329 xmlns="38310968-5489-4908-a7fd-28d77d77180b">
      <Terms xmlns="http://schemas.microsoft.com/office/infopath/2007/PartnerControls">
        <TermInfo xmlns="http://schemas.microsoft.com/office/infopath/2007/PartnerControls">
          <TermName xmlns="http://schemas.microsoft.com/office/infopath/2007/PartnerControls">Marketing Sales and Service</TermName>
          <TermId xmlns="http://schemas.microsoft.com/office/infopath/2007/PartnerControls">3617296b-c237-41b7-9e55-0214083b70db</TermId>
        </TermInfo>
      </Terms>
    </cf433fb806414c1d854ab57603b41329>
    <of61fea281d5434f8b92ac0a7fa77a43 xmlns="38310968-5489-4908-a7fd-28d77d77180b">
      <Terms xmlns="http://schemas.microsoft.com/office/infopath/2007/PartnerControls">
        <TermInfo xmlns="http://schemas.microsoft.com/office/infopath/2007/PartnerControls">
          <TermName xmlns="http://schemas.microsoft.com/office/infopath/2007/PartnerControls">10. Brand Model Creation and Delivery System</TermName>
          <TermId xmlns="http://schemas.microsoft.com/office/infopath/2007/PartnerControls">de5707f0-2d77-48b5-bec9-1ea2ad0deed3</TermId>
        </TermInfo>
        <TermInfo xmlns="http://schemas.microsoft.com/office/infopath/2007/PartnerControls">
          <TermName xmlns="http://schemas.microsoft.com/office/infopath/2007/PartnerControls">#10.04 Define Brand Strategy</TermName>
          <TermId xmlns="http://schemas.microsoft.com/office/infopath/2007/PartnerControls">d698321a-69e2-467e-9ad2-c081f697bce6</TermId>
        </TermInfo>
      </Terms>
    </of61fea281d5434f8b92ac0a7fa77a43>
    <PublishedVersion xmlns="38310968-5489-4908-a7fd-28d77d77180b">3</PublishedVersion>
    <WorkingVersion xmlns="38310968-5489-4908-a7fd-28d77d77180b">3</WorkingVersion>
    <DocumentSummary xmlns="38310968-5489-4908-a7fd-28d77d77180b">JLR Dual Brand PowerPoint Template </DocumentSummary>
    <DocumentReference xmlns="38310968-5489-4908-a7fd-28d77d77180b">JLR-TMP-58523</DocumentReference>
    <ApplicableSites xmlns="38310968-5489-4908-a7fd-28d77d77180b">
      <Value>All UK Sites</Value>
    </ApplicableSites>
    <ParentDocumentReference xmlns="38310968-5489-4908-a7fd-28d77d77180b" xsi:nil="true"/>
    <gb9cd096587b405d8fabe5771bc7e394 xmlns="38310968-5489-4908-a7fd-28d77d77180b">
      <Terms xmlns="http://schemas.microsoft.com/office/infopath/2007/PartnerControls"/>
    </gb9cd096587b405d8fabe5771bc7e394>
    <f8f94e19fc5440d0b83a424959612cbe xmlns="38310968-5489-4908-a7fd-28d77d77180b">
      <Terms xmlns="http://schemas.microsoft.com/office/infopath/2007/PartnerControls"/>
    </f8f94e19fc5440d0b83a424959612cbe>
    <ComplianceStatus xmlns="38310968-5489-4908-a7fd-28d77d77180b">JLR Way compliant</ComplianceStatus>
    <DocumentStatus xmlns="38310968-5489-4908-a7fd-28d77d77180b">Draft</DocumentStatus>
    <TaxCatchAll xmlns="38310968-5489-4908-a7fd-28d77d77180b">
      <Value>648</Value>
      <Value>647</Value>
      <Value>438</Value>
      <Value>1905</Value>
      <Value>386</Value>
      <Value>869</Value>
    </TaxCatchAll>
    <l5334508f5e044ed9486fe21a075889a xmlns="38310968-5489-4908-a7fd-28d77d77180b">
      <Terms xmlns="http://schemas.microsoft.com/office/infopath/2007/PartnerControls"/>
    </l5334508f5e044ed9486fe21a075889a>
    <DocumentReady xmlns="38310968-5489-4908-a7fd-28d77d77180b">true</DocumentReady>
    <aa45e664c19f4984ae512c95e2c99bac xmlns="38310968-5489-4908-a7fd-28d77d77180b">
      <Terms xmlns="http://schemas.microsoft.com/office/infopath/2007/PartnerControls"/>
    </aa45e664c19f4984ae512c95e2c99bac>
    <DocumentType xmlns="38310968-5489-4908-a7fd-28d77d77180b" xsi:nil="true"/>
    <ParentDocument xmlns="38310968-5489-4908-a7fd-28d77d77180b" xsi:nil="true"/>
    <ContentAudience xmlns="38310968-5489-4908-a7fd-28d77d77180b">
      <UserInfo>
        <DisplayName/>
        <AccountId xsi:nil="true"/>
        <AccountType/>
      </UserInfo>
    </ContentAudience>
    <DocumentReviewers xmlns="38310968-5489-4908-a7fd-28d77d77180b">
      <UserInfo>
        <DisplayName/>
        <AccountId xsi:nil="true"/>
        <AccountType/>
      </UserInfo>
    </DocumentReviewers>
    <RetentionDate xmlns="38310968-5489-4908-a7fd-28d77d77180b" xsi:nil="true"/>
    <DocumentTypeHash xmlns="38310968-5489-4908-a7fd-28d77d77180b" xsi:nil="true"/>
    <p573a9c741dc417bb2ac17c62f0d7fec xmlns="38310968-5489-4908-a7fd-28d77d77180b">
      <Terms xmlns="http://schemas.microsoft.com/office/infopath/2007/PartnerControls">
        <TermInfo xmlns="http://schemas.microsoft.com/office/infopath/2007/PartnerControls">
          <TermName xmlns="http://schemas.microsoft.com/office/infopath/2007/PartnerControls">Global Marketing</TermName>
          <TermId xmlns="http://schemas.microsoft.com/office/infopath/2007/PartnerControls">e0b710cf-c6d3-43a1-8630-de31700b267e</TermId>
        </TermInfo>
      </Terms>
    </p573a9c741dc417bb2ac17c62f0d7fec>
    <ContentLanguage xmlns="38310968-5489-4908-a7fd-28d77d77180b">English</ContentLanguage>
    <a17442c2a02145a2907b3a4e0f07e5a2 xmlns="38310968-5489-4908-a7fd-28d77d77180b">
      <Terms xmlns="http://schemas.microsoft.com/office/infopath/2007/PartnerControls">
        <TermInfo xmlns="http://schemas.microsoft.com/office/infopath/2007/PartnerControls">
          <TermName xmlns="http://schemas.microsoft.com/office/infopath/2007/PartnerControls">All</TermName>
          <TermId xmlns="http://schemas.microsoft.com/office/infopath/2007/PartnerControls">ff20392c-f58a-4878-bc07-3294c3236521</TermId>
        </TermInfo>
      </Terms>
    </a17442c2a02145a2907b3a4e0f07e5a2>
    <LegacyDocumentReference xmlns="38310968-5489-4908-a7fd-28d77d77180b" xsi:nil="true"/>
    <RelatedDocumentReferences xmlns="38310968-5489-4908-a7fd-28d77d77180b">JLR-TMP-58550</RelatedDocumentReferences>
    <DocumentApproversString xmlns="38310968-5489-4908-a7fd-28d77d77180b" xsi:nil="true"/>
    <AlsoSeeDocumentReferences xmlns="38310968-5489-4908-a7fd-28d77d77180b">JLR-TMP-58550</AlsoSeeDocumentReferences>
    <SynchronizationStatus xmlns="38310968-5489-4908-a7fd-28d77d77180b" xsi:nil="true"/>
    <RelatedDocumentsStatus xmlns="38310968-5489-4908-a7fd-28d77d77180b" xsi:nil="true"/>
    <jbce69f76f6c458484ca80c299864b6c xmlns="38310968-5489-4908-a7fd-28d77d77180b">
      <Terms xmlns="http://schemas.microsoft.com/office/infopath/2007/PartnerControls"/>
    </jbce69f76f6c458484ca80c299864b6c>
    <WorkingInstructionType xmlns="38310968-5489-4908-a7fd-28d77d77180b">Template</WorkingInstructionType>
    <SPPGuid xmlns="38310968-5489-4908-a7fd-28d77d77180b" xsi:nil="true"/>
    <FunctionalAdmin xmlns="38310968-5489-4908-a7fd-28d77d77180b">
      <UserInfo>
        <DisplayName/>
        <AccountId xsi:nil="true"/>
        <AccountType/>
      </UserInfo>
    </FunctionalAdmin>
    <IsPartial xmlns="f05410ba-fd3c-445a-962b-21c98a03fa26" xsi:nil="true"/>
    <ReviewWorkflowLastRun xmlns="f05410ba-fd3c-445a-962b-21c98a03fa26" xsi:nil="true"/>
    <OrgReviewDate xmlns="f05410ba-fd3c-445a-962b-21c98a03fa26" xsi:nil="true"/>
    <PolicyType xmlns="38310968-5489-4908-a7fd-28d77d77180b">Corporate</PolicyType>
    <ApprovalWorkflowLastRun xmlns="f05410ba-fd3c-445a-962b-21c98a03fa26" xsi:nil="true"/>
    <DocumentComments xmlns="38310968-5489-4908-a7fd-28d77d77180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IMS Working Instruction Document" ma:contentTypeID="0x0101003F742D22293C42B9A9CB0B2DF6B82FDD00E97E1ADAA89942A0AA0C74A6C50D2D6D00DDC49CD1E25D9647B533D10283C0A111" ma:contentTypeVersion="58" ma:contentTypeDescription="Used by Working Instruction Documents" ma:contentTypeScope="" ma:versionID="d27810559a6bf4693c3b9555aeac053f">
  <xsd:schema xmlns:xsd="http://www.w3.org/2001/XMLSchema" xmlns:xs="http://www.w3.org/2001/XMLSchema" xmlns:p="http://schemas.microsoft.com/office/2006/metadata/properties" xmlns:ns1="38310968-5489-4908-a7fd-28d77d77180b" xmlns:ns3="f05410ba-fd3c-445a-962b-21c98a03fa26" xmlns:ns4="http://schemas.microsoft.com/sharepoint/v3/fields" targetNamespace="http://schemas.microsoft.com/office/2006/metadata/properties" ma:root="true" ma:fieldsID="4ac6ea6be7acfb36c40230268cffa0ef" ns1:_="" ns3:_="" ns4:_="">
    <xsd:import namespace="38310968-5489-4908-a7fd-28d77d77180b"/>
    <xsd:import namespace="f05410ba-fd3c-445a-962b-21c98a03fa26"/>
    <xsd:import namespace="http://schemas.microsoft.com/sharepoint/v3/fields"/>
    <xsd:element name="properties">
      <xsd:complexType>
        <xsd:sequence>
          <xsd:element name="documentManagement">
            <xsd:complexType>
              <xsd:all>
                <xsd:element ref="ns1:WorkingInstructionType" minOccurs="0"/>
                <xsd:element ref="ns1:DocumentReference" minOccurs="0"/>
                <xsd:element ref="ns1:WorkingVersion" minOccurs="0"/>
                <xsd:element ref="ns1:DocumentAuthor" minOccurs="0"/>
                <xsd:element ref="ns1:DocumentContentOwner" minOccurs="0"/>
                <xsd:element ref="ns1:FunctionalAdmin" minOccurs="0"/>
                <xsd:element ref="ns1:DocumentReviewers" minOccurs="0"/>
                <xsd:element ref="ns1:DocumentApprovers" minOccurs="0"/>
                <xsd:element ref="ns1:PolicyType" minOccurs="0"/>
                <xsd:element ref="ns1:ApplicableSites" minOccurs="0"/>
                <xsd:element ref="ns1:DocumentSummary" minOccurs="0"/>
                <xsd:element ref="ns1:ReviewDate" minOccurs="0"/>
                <xsd:element ref="ns1:DocumentStatus"/>
                <xsd:element ref="ns1:ComplianceStatus" minOccurs="0"/>
                <xsd:element ref="ns1:AccessLevels" minOccurs="0"/>
                <xsd:element ref="ns1:ContentLanguage" minOccurs="0"/>
                <xsd:element ref="ns1:PublishedDocumentUrl" minOccurs="0"/>
                <xsd:element ref="ns1:PublishedVersion" minOccurs="0"/>
                <xsd:element ref="ns1:DocumentApproversString" minOccurs="0"/>
                <xsd:element ref="ns3:OrgReviewDate" minOccurs="0"/>
                <xsd:element ref="ns1:DatePublished" minOccurs="0"/>
                <xsd:element ref="ns1:DocumentReady" minOccurs="0"/>
                <xsd:element ref="ns1:PersistReviewDate" minOccurs="0"/>
                <xsd:element ref="ns3:ReviewWorkflowLastRun" minOccurs="0"/>
                <xsd:element ref="ns3:ApprovalWorkflowLastRun" minOccurs="0"/>
                <xsd:element ref="ns1:fa2edfbc4bd54f5daa2bdbccf446cdae" minOccurs="0"/>
                <xsd:element ref="ns1:p573a9c741dc417bb2ac17c62f0d7fec" minOccurs="0"/>
                <xsd:element ref="ns1:ContentAudience" minOccurs="0"/>
                <xsd:element ref="ns1:TaxCatchAllLabel" minOccurs="0"/>
                <xsd:element ref="ns4:Description" minOccurs="0"/>
                <xsd:element ref="ns1:n8842fbf44284d17b0e5de552104aaf7" minOccurs="0"/>
                <xsd:element ref="ns1:f8f94e19fc5440d0b83a424959612cbe" minOccurs="0"/>
                <xsd:element ref="ns1:l5334508f5e044ed9486fe21a075889a" minOccurs="0"/>
                <xsd:element ref="ns1:TaxCatchAll" minOccurs="0"/>
                <xsd:element ref="ns1:of61fea281d5434f8b92ac0a7fa77a43" minOccurs="0"/>
                <xsd:element ref="ns1:aa45e664c19f4984ae512c95e2c99bac" minOccurs="0"/>
                <xsd:element ref="ns1:jbce69f76f6c458484ca80c299864b6c" minOccurs="0"/>
                <xsd:element ref="ns1:a17442c2a02145a2907b3a4e0f07e5a2" minOccurs="0"/>
                <xsd:element ref="ns1:cf433fb806414c1d854ab57603b41329" minOccurs="0"/>
                <xsd:element ref="ns1:LegacyDocumentReference" minOccurs="0"/>
                <xsd:element ref="ns1:AlsoSeeDocumentReferences" minOccurs="0"/>
                <xsd:element ref="ns1:RelatedDocumentReferences" minOccurs="0"/>
                <xsd:element ref="ns1:DocumentType" minOccurs="0"/>
                <xsd:element ref="ns1:ParentDocument" minOccurs="0"/>
                <xsd:element ref="ns1:ParentDocumentReference" minOccurs="0"/>
                <xsd:element ref="ns3:IsPartial" minOccurs="0"/>
                <xsd:element ref="ns1:SynchronizationStatus" minOccurs="0"/>
                <xsd:element ref="ns1:RelatedDocumentsStatus" minOccurs="0"/>
                <xsd:element ref="ns1:RetentionSuspended" minOccurs="0"/>
                <xsd:element ref="ns1:RetentionDate" minOccurs="0"/>
                <xsd:element ref="ns1:gb9cd096587b405d8fabe5771bc7e394" minOccurs="0"/>
                <xsd:element ref="ns1:DocumentTypeHash" minOccurs="0"/>
                <xsd:element ref="ns1:SPPGuid" minOccurs="0"/>
                <xsd:element ref="ns1:Document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310968-5489-4908-a7fd-28d77d77180b" elementFormDefault="qualified">
    <xsd:import namespace="http://schemas.microsoft.com/office/2006/documentManagement/types"/>
    <xsd:import namespace="http://schemas.microsoft.com/office/infopath/2007/PartnerControls"/>
    <xsd:element name="WorkingInstructionType" ma:index="0" nillable="true" ma:displayName="Working Instruction Type" ma:format="Dropdown" ma:internalName="WorkingInstructionType">
      <xsd:simpleType>
        <xsd:restriction base="dms:Choice">
          <xsd:enumeration value="Checklist"/>
          <xsd:enumeration value="Document"/>
          <xsd:enumeration value="How To Guide"/>
          <xsd:enumeration value="Manual"/>
          <xsd:enumeration value="Template"/>
          <xsd:enumeration value="Terms of Reference"/>
          <xsd:enumeration value="Single Point Lesson"/>
          <xsd:enumeration value="Waiver"/>
          <xsd:enumeration value="Local Work Instruction"/>
          <xsd:enumeration value="Desktop Procedure"/>
          <xsd:enumeration value="SAP Help"/>
        </xsd:restriction>
      </xsd:simpleType>
    </xsd:element>
    <xsd:element name="DocumentReference" ma:index="2" nillable="true" ma:displayName="Document Number" ma:description="JLR-[Doc Type abbreviation]-[sequential number]. Waver inherits the digital number of the procedure + its own sequential number." ma:internalName="DocumentReference">
      <xsd:simpleType>
        <xsd:restriction base="dms:Text">
          <xsd:maxLength value="255"/>
        </xsd:restriction>
      </xsd:simpleType>
    </xsd:element>
    <xsd:element name="WorkingVersion" ma:index="4" nillable="true" ma:displayName="Issue Level" ma:default="1" ma:internalName="WorkingVersion">
      <xsd:simpleType>
        <xsd:restriction base="dms:Text">
          <xsd:maxLength value="255"/>
        </xsd:restriction>
      </xsd:simpleType>
    </xsd:element>
    <xsd:element name="DocumentAuthor" ma:index="5" nillable="true" ma:displayName="Content Author" ma:description="Person responsible for creating/uploading the document on behalf of the document owner." ma:list="UserInfo" ma:SearchPeopleOnly="false" ma:SharePointGroup="0" ma:internalName="Document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ContentOwner" ma:index="6" nillable="true" ma:displayName="Content Owner" ma:description="Person responsible for the accuracy and relevance of the content. Document owner is also responsible for the annual review of the content." ma:list="UserInfo" ma:SearchPeopleOnly="false" ma:SharePointGroup="0" ma:internalName="DocumentCont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unctionalAdmin" ma:index="8" nillable="true" ma:displayName="Functional Admin" ma:list="UserInfo" ma:SearchPeopleOnly="false" ma:SharePointGroup="0" ma:internalName="Functional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Reviewers" ma:index="9" nillable="true" ma:displayName="Content Reviewers" ma:list="UserInfo" ma:SearchPeopleOnly="false" ma:SharePointGroup="0" ma:internalName="DocumentReview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Approvers" ma:index="10" nillable="true" ma:displayName="Content Approvers" ma:list="UserInfo" ma:SearchPeopleOnly="false" ma:SharePointGroup="0" ma:internalName="DocumentApprove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olicyType" ma:index="11" nillable="true" ma:displayName="Application Type" ma:description="Is this a Corporate or Operational Document? If Corporate - it applies in all locations and in all functions. Please select ALL.&#10;If Operational - specify function and / or location where it is applicable or select ALL." ma:format="Dropdown" ma:internalName="PolicyType">
      <xsd:simpleType>
        <xsd:restriction base="dms:Choice">
          <xsd:enumeration value="Corporate"/>
          <xsd:enumeration value="Operational"/>
        </xsd:restriction>
      </xsd:simpleType>
    </xsd:element>
    <xsd:element name="ApplicableSites" ma:index="13" nillable="true" ma:displayName="Applicable Sites" ma:internalName="ApplicableSites">
      <xsd:complexType>
        <xsd:complexContent>
          <xsd:extension base="dms:MultiChoice">
            <xsd:sequence>
              <xsd:element name="Value" maxOccurs="unbounded" minOccurs="0" nillable="true">
                <xsd:simpleType>
                  <xsd:restriction base="dms:Choice">
                    <xsd:enumeration value="Global"/>
                    <xsd:enumeration value="All UK Sites"/>
                    <xsd:enumeration value="UK - Castle Bromwich"/>
                    <xsd:enumeration value="UK - Wolverhampton EMC"/>
                    <xsd:enumeration value="UK - Halewood"/>
                    <xsd:enumeration value="UK - Solihull"/>
                    <xsd:enumeration value="UK - Browns Lane"/>
                    <xsd:enumeration value="UK - Gaydon"/>
                    <xsd:enumeration value="UK - Whitley"/>
                    <xsd:enumeration value="UK - Fen End"/>
                    <xsd:enumeration value="UK - Oxford Road"/>
                    <xsd:enumeration value="UK - University of Warwick"/>
                    <xsd:enumeration value="UK - University of Warwick (Main Campus)"/>
                    <xsd:enumeration value="UK - University of Warwick (Science Park)"/>
                    <xsd:enumeration value="UK - University of Warwick (Wellesbourne)"/>
                    <xsd:enumeration value="UK - Baddesley Ensor"/>
                    <xsd:enumeration value="UK - Prologis"/>
                    <xsd:enumeration value="UK - Hams Hall Export Sales Centre (ESC)"/>
                    <xsd:enumeration value="All China Sites"/>
                    <xsd:enumeration value="China - Changshu (CJV)"/>
                    <xsd:enumeration value="China - Shanghai"/>
                    <xsd:enumeration value="China - Shanghai Export Sales Centre (ESC)"/>
                    <xsd:enumeration value="China - Beijing"/>
                    <xsd:enumeration value="India - Pune"/>
                    <xsd:enumeration value="All Brazil Sites"/>
                    <xsd:enumeration value="Brazil - Itatiaia"/>
                    <xsd:enumeration value="Brazil - Rio de Janeiro"/>
                    <xsd:enumeration value="Brazil - Sao Paulo"/>
                    <xsd:enumeration value="Slovakia - Nitra"/>
                    <xsd:enumeration value="Austria - Plant Graz (Magna Steyr)"/>
                    <xsd:enumeration value="Germany - Hamburg Export Sales Centre (ESC)"/>
                    <xsd:enumeration value="US - Atlanta (Office)"/>
                    <xsd:enumeration value="US - Atlanta (Training)"/>
                    <xsd:enumeration value="US - Portland"/>
                    <xsd:enumeration value="US - Chicago"/>
                    <xsd:enumeration value="US - Irvine"/>
                    <xsd:enumeration value="Canada - Mississauga"/>
                  </xsd:restriction>
                </xsd:simpleType>
              </xsd:element>
            </xsd:sequence>
          </xsd:extension>
        </xsd:complexContent>
      </xsd:complexType>
    </xsd:element>
    <xsd:element name="DocumentSummary" ma:index="15" nillable="true" ma:displayName="Content Summary" ma:description="Please enter a very brief description for the document. 'Three things you need to know' capturing essence, purpose and objectives." ma:internalName="DocumentSummary">
      <xsd:simpleType>
        <xsd:restriction base="dms:Note"/>
      </xsd:simpleType>
    </xsd:element>
    <xsd:element name="ReviewDate" ma:index="16" nillable="true" ma:displayName="Review Date" ma:format="DateOnly" ma:internalName="ReviewDate">
      <xsd:simpleType>
        <xsd:restriction base="dms:DateTime"/>
      </xsd:simpleType>
    </xsd:element>
    <xsd:element name="DocumentStatus" ma:index="17" ma:displayName="Status" ma:default="Draft" ma:description="Document status within the review/approval process. To be updated automatically or by the Functional Admin." ma:format="Dropdown" ma:internalName="DocumentStatus">
      <xsd:simpleType>
        <xsd:restriction base="dms:Choice">
          <xsd:enumeration value="Draft"/>
          <xsd:enumeration value="Pending"/>
          <xsd:enumeration value="Functional Approval"/>
          <xsd:enumeration value="Approver Approval"/>
          <xsd:enumeration value="Approved"/>
          <xsd:enumeration value="Read-Only"/>
          <xsd:enumeration value="Archived"/>
          <xsd:enumeration value="Metadata Publish Approved"/>
          <xsd:enumeration value="Review Requested"/>
          <xsd:enumeration value="Awaiting Data"/>
          <xsd:enumeration value="Archive Copy"/>
          <xsd:enumeration value="Error"/>
        </xsd:restriction>
      </xsd:simpleType>
    </xsd:element>
    <xsd:element name="ComplianceStatus" ma:index="18" nillable="true" ma:displayName="Compliance Status" ma:default="JLR Way non-compliant" ma:description="Please indicate if the document is in the standard JLR format or any other format. Note that it must be transitioned into the standrd format within 12 months after original upload." ma:format="Dropdown" ma:internalName="ComplianceStatus">
      <xsd:simpleType>
        <xsd:restriction base="dms:Choice">
          <xsd:enumeration value="JLR Way compliant"/>
          <xsd:enumeration value="JLR Way non-compliant"/>
        </xsd:restriction>
      </xsd:simpleType>
    </xsd:element>
    <xsd:element name="AccessLevels" ma:index="23" nillable="true" ma:displayName="Access Levels" ma:description="Please indicate any restrictions to this document. For resticted access a user group must be defined. Please contact Functional IMS Admin." ma:internalName="AccessLevels">
      <xsd:complexType>
        <xsd:complexContent>
          <xsd:extension base="dms:MultiChoice">
            <xsd:sequence>
              <xsd:element name="Value" maxOccurs="unbounded" minOccurs="0" nillable="true">
                <xsd:simpleType>
                  <xsd:restriction base="dms:Choice">
                    <xsd:enumeration value="All (no restrictions)"/>
                    <xsd:enumeration value="Anyone with CDSID"/>
                    <xsd:enumeration value="Employees only"/>
                    <xsd:enumeration value="Contractor/Agency"/>
                    <xsd:enumeration value="Restricted Access"/>
                    <xsd:enumeration value="Suppliers"/>
                    <xsd:enumeration value="Joint Venture"/>
                    <xsd:enumeration value="External Party"/>
                  </xsd:restriction>
                </xsd:simpleType>
              </xsd:element>
            </xsd:sequence>
          </xsd:extension>
        </xsd:complexContent>
      </xsd:complexType>
    </xsd:element>
    <xsd:element name="ContentLanguage" ma:index="24" nillable="true" ma:displayName="Content Language" ma:format="Dropdown" ma:internalName="ContentLanguage">
      <xsd:simpleType>
        <xsd:restriction base="dms:Choice">
          <xsd:enumeration value="English"/>
          <xsd:enumeration value="Brazilian Portuguese"/>
          <xsd:enumeration value="Chinese"/>
          <xsd:enumeration value="Czech"/>
          <xsd:enumeration value="French"/>
          <xsd:enumeration value="German"/>
          <xsd:enumeration value="Italian"/>
          <xsd:enumeration value="Russian"/>
          <xsd:enumeration value="Slovak"/>
          <xsd:enumeration value="Spanish"/>
        </xsd:restriction>
      </xsd:simpleType>
    </xsd:element>
    <xsd:element name="PublishedDocumentUrl" ma:index="25" nillable="true" ma:displayName="Published Document URL" ma:internalName="PublishedDocumentUrl">
      <xsd:simpleType>
        <xsd:restriction base="dms:Unknown"/>
      </xsd:simpleType>
    </xsd:element>
    <xsd:element name="PublishedVersion" ma:index="26" nillable="true" ma:displayName="Issue Level (published)" ma:description="Published version of the document." ma:internalName="PublishedVersion" ma:readOnly="false">
      <xsd:simpleType>
        <xsd:restriction base="dms:Text">
          <xsd:maxLength value="255"/>
        </xsd:restriction>
      </xsd:simpleType>
    </xsd:element>
    <xsd:element name="DocumentApproversString" ma:index="27" nillable="true" ma:displayName="Document Approvers String" ma:description="List of the Document Approvers, in plain text so they can be inserted into the document templates." ma:internalName="DocumentApproversString" ma:readOnly="false">
      <xsd:simpleType>
        <xsd:restriction base="dms:Note"/>
      </xsd:simpleType>
    </xsd:element>
    <xsd:element name="DatePublished" ma:index="29" nillable="true" ma:displayName="Date Published" ma:format="DateOnly" ma:internalName="DatePublished">
      <xsd:simpleType>
        <xsd:restriction base="dms:DateTime"/>
      </xsd:simpleType>
    </xsd:element>
    <xsd:element name="DocumentReady" ma:index="30" nillable="true" ma:displayName="Document Ready?" ma:default="0" ma:internalName="DocumentReady">
      <xsd:simpleType>
        <xsd:restriction base="dms:Boolean"/>
      </xsd:simpleType>
    </xsd:element>
    <xsd:element name="PersistReviewDate" ma:index="31" nillable="true" ma:displayName="Persist Review Date?" ma:default="0" ma:internalName="PersistReviewDate">
      <xsd:simpleType>
        <xsd:restriction base="dms:Boolean"/>
      </xsd:simpleType>
    </xsd:element>
    <xsd:element name="fa2edfbc4bd54f5daa2bdbccf446cdae" ma:index="34" nillable="true" ma:taxonomy="true" ma:internalName="fa2edfbc4bd54f5daa2bdbccf446cdae" ma:taxonomyFieldName="RelatedRoles" ma:displayName="Related Roles" ma:readOnly="false" ma:fieldId="{fa2edfbc-4bd5-4f5d-aa2b-dbccf446cdae}" ma:taxonomyMulti="true" ma:sspId="d49d86ae-5a61-45c9-a7a5-0b8f94dc526a" ma:termSetId="484211f0-5f8b-4080-9407-e62eb0ed4db2" ma:anchorId="00000000-0000-0000-0000-000000000000" ma:open="false" ma:isKeyword="false">
      <xsd:complexType>
        <xsd:sequence>
          <xsd:element ref="pc:Terms" minOccurs="0" maxOccurs="1"/>
        </xsd:sequence>
      </xsd:complexType>
    </xsd:element>
    <xsd:element name="p573a9c741dc417bb2ac17c62f0d7fec" ma:index="36" nillable="true" ma:taxonomy="true" ma:internalName="p573a9c741dc417bb2ac17c62f0d7fec" ma:taxonomyFieldName="DocumentOwners" ma:displayName="Owning Function" ma:fieldId="{9573a9c7-41dc-417b-b2ac-17c62f0d7fec}"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ContentAudience" ma:index="38" nillable="true" ma:displayName="Content Audience" ma:hidden="true" ma:list="UserInfo" ma:SearchPeopleOnly="false" ma:SharePointGroup="0" ma:internalName="ContentAudience"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Label" ma:index="41" nillable="true" ma:displayName="Taxonomy Catch All Column1" ma:hidden="true" ma:list="{55e2dcf4-9171-4455-80d2-3a7973876a7d}" ma:internalName="TaxCatchAllLabel" ma:readOnly="true" ma:showField="CatchAllDataLabel"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n8842fbf44284d17b0e5de552104aaf7" ma:index="43" nillable="true" ma:taxonomy="true" ma:internalName="n8842fbf44284d17b0e5de552104aaf7" ma:taxonomyFieldName="RelatedFunctions" ma:displayName="Applicable Functions" ma:fieldId="{78842fbf-4428-4d17-b0e5-de552104aaf7}"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f8f94e19fc5440d0b83a424959612cbe" ma:index="45" nillable="true" ma:taxonomy="true" ma:internalName="f8f94e19fc5440d0b83a424959612cbe" ma:taxonomyFieldName="RelatedProcesses" ma:displayName="Related Processes" ma:readOnly="false" ma:fieldId="{f8f94e19-fc54-40d0-b83a-424959612cbe}"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l5334508f5e044ed9486fe21a075889a" ma:index="47" nillable="true" ma:taxonomy="true" ma:internalName="l5334508f5e044ed9486fe21a075889a" ma:taxonomyFieldName="RelatedPolicies" ma:displayName="Related Policies" ma:fieldId="{55334508-f5e0-44ed-9486-fe21a075889a}" ma:taxonomyMulti="true" ma:sspId="d49d86ae-5a61-45c9-a7a5-0b8f94dc526a" ma:termSetId="2d339e7a-f2ba-472f-a9aa-9423aa05ddd1" ma:anchorId="00000000-0000-0000-0000-000000000000" ma:open="false" ma:isKeyword="false">
      <xsd:complexType>
        <xsd:sequence>
          <xsd:element ref="pc:Terms" minOccurs="0" maxOccurs="1"/>
        </xsd:sequence>
      </xsd:complexType>
    </xsd:element>
    <xsd:element name="TaxCatchAll" ma:index="48" nillable="true" ma:displayName="Taxonomy Catch All Column" ma:hidden="true" ma:list="{55e2dcf4-9171-4455-80d2-3a7973876a7d}" ma:internalName="TaxCatchAll" ma:showField="CatchAllData" ma:web="38310968-5489-4908-a7fd-28d77d77180b">
      <xsd:complexType>
        <xsd:complexContent>
          <xsd:extension base="dms:MultiChoiceLookup">
            <xsd:sequence>
              <xsd:element name="Value" type="dms:Lookup" maxOccurs="unbounded" minOccurs="0" nillable="true"/>
            </xsd:sequence>
          </xsd:extension>
        </xsd:complexContent>
      </xsd:complexType>
    </xsd:element>
    <xsd:element name="of61fea281d5434f8b92ac0a7fa77a43" ma:index="49" nillable="true" ma:taxonomy="true" ma:internalName="of61fea281d5434f8b92ac0a7fa77a43" ma:taxonomyFieldName="RelatedKeyWorkSystems" ma:displayName="Related Key Work Systems" ma:fieldId="{8f61fea2-81d5-434f-8b92-ac0a7fa77a43}" ma:taxonomyMulti="true" ma:sspId="d49d86ae-5a61-45c9-a7a5-0b8f94dc526a" ma:termSetId="8f1e52ee-0404-4b24-b925-a7db10baa9de" ma:anchorId="00000000-0000-0000-0000-000000000000" ma:open="false" ma:isKeyword="false">
      <xsd:complexType>
        <xsd:sequence>
          <xsd:element ref="pc:Terms" minOccurs="0" maxOccurs="1"/>
        </xsd:sequence>
      </xsd:complexType>
    </xsd:element>
    <xsd:element name="aa45e664c19f4984ae512c95e2c99bac" ma:index="51" nillable="true" ma:taxonomy="true" ma:internalName="aa45e664c19f4984ae512c95e2c99bac" ma:taxonomyFieldName="RelatedBusinessPriorities" ma:displayName="Related Business Priorities" ma:fieldId="{aa45e664-c19f-4984-ae51-2c95e2c99bac}" ma:taxonomyMulti="true" ma:sspId="d49d86ae-5a61-45c9-a7a5-0b8f94dc526a" ma:termSetId="d4a68186-a396-4332-87e4-2a8f004429a8" ma:anchorId="00000000-0000-0000-0000-000000000000" ma:open="false" ma:isKeyword="false">
      <xsd:complexType>
        <xsd:sequence>
          <xsd:element ref="pc:Terms" minOccurs="0" maxOccurs="1"/>
        </xsd:sequence>
      </xsd:complexType>
    </xsd:element>
    <xsd:element name="jbce69f76f6c458484ca80c299864b6c" ma:index="52" nillable="true" ma:taxonomy="true" ma:internalName="jbce69f76f6c458484ca80c299864b6c" ma:taxonomyFieldName="RelatedTopics" ma:displayName="Related Topics" ma:fieldId="{3bce69f7-6f6c-4584-84ca-80c299864b6c}" ma:taxonomyMulti="true" ma:sspId="d49d86ae-5a61-45c9-a7a5-0b8f94dc526a" ma:termSetId="1f72f307-d8f7-4053-b86e-436fc4a09dfe" ma:anchorId="00000000-0000-0000-0000-000000000000" ma:open="false" ma:isKeyword="false">
      <xsd:complexType>
        <xsd:sequence>
          <xsd:element ref="pc:Terms" minOccurs="0" maxOccurs="1"/>
        </xsd:sequence>
      </xsd:complexType>
    </xsd:element>
    <xsd:element name="a17442c2a02145a2907b3a4e0f07e5a2" ma:index="53" nillable="true" ma:taxonomy="true" ma:internalName="a17442c2a02145a2907b3a4e0f07e5a2" ma:taxonomyFieldName="RelatedRegions" ma:displayName="Applicable Regions" ma:fieldId="{a17442c2-a021-45a2-907b-3a4e0f07e5a2}" ma:taxonomyMulti="true" ma:sspId="d49d86ae-5a61-45c9-a7a5-0b8f94dc526a" ma:termSetId="f0c3e560-c765-4e38-8923-a93f5198fce2" ma:anchorId="00000000-0000-0000-0000-000000000000" ma:open="false" ma:isKeyword="false">
      <xsd:complexType>
        <xsd:sequence>
          <xsd:element ref="pc:Terms" minOccurs="0" maxOccurs="1"/>
        </xsd:sequence>
      </xsd:complexType>
    </xsd:element>
    <xsd:element name="cf433fb806414c1d854ab57603b41329" ma:index="55" nillable="true" ma:taxonomy="true" ma:internalName="cf433fb806414c1d854ab57603b41329" ma:taxonomyFieldName="ApprovingFunction" ma:displayName="Approving Function" ma:fieldId="{cf433fb8-0641-4c1d-854a-b57603b41329}" ma:taxonomyMulti="true" ma:sspId="d49d86ae-5a61-45c9-a7a5-0b8f94dc526a" ma:termSetId="0a538487-152a-4947-8def-2493202cbdd4" ma:anchorId="00000000-0000-0000-0000-000000000000" ma:open="false" ma:isKeyword="false">
      <xsd:complexType>
        <xsd:sequence>
          <xsd:element ref="pc:Terms" minOccurs="0" maxOccurs="1"/>
        </xsd:sequence>
      </xsd:complexType>
    </xsd:element>
    <xsd:element name="LegacyDocumentReference" ma:index="57" nillable="true" ma:displayName="Legacy Document Number" ma:description="Used to store a reference the pre JLR way Document Number." ma:internalName="LegacyDocumentReference">
      <xsd:simpleType>
        <xsd:restriction base="dms:Text"/>
      </xsd:simpleType>
    </xsd:element>
    <xsd:element name="AlsoSeeDocumentReferences" ma:index="58" nillable="true" ma:displayName="Also See Document References" ma:internalName="AlsoSeeDocumentReferences">
      <xsd:simpleType>
        <xsd:restriction base="dms:Note">
          <xsd:maxLength value="255"/>
        </xsd:restriction>
      </xsd:simpleType>
    </xsd:element>
    <xsd:element name="RelatedDocumentReferences" ma:index="59" nillable="true" ma:displayName="Related Document References" ma:internalName="RelatedDocumentReferences">
      <xsd:simpleType>
        <xsd:restriction base="dms:Note"/>
      </xsd:simpleType>
    </xsd:element>
    <xsd:element name="DocumentType" ma:index="60" nillable="true" ma:displayName="Document Type" ma:internalName="DocumentType">
      <xsd:simpleType>
        <xsd:restriction base="dms:Choice">
          <xsd:enumeration value="Translation"/>
          <xsd:enumeration value="Other"/>
        </xsd:restriction>
      </xsd:simpleType>
    </xsd:element>
    <xsd:element name="ParentDocument" ma:index="61" nillable="true" ma:displayName="Parent Document" ma:list="f05410ba-fd3c-445a-962b-21c98a03fa26" ma:internalName="ParentDocument" ma:showField="Title" ma:web="38310968-5489-4908-a7fd-28d77d77180b">
      <xsd:simpleType>
        <xsd:restriction base="dms:Lookup"/>
      </xsd:simpleType>
    </xsd:element>
    <xsd:element name="ParentDocumentReference" ma:index="62" nillable="true" ma:displayName="Parent Document Number" ma:description="Used by Translations and Waivers to identify the document's master." ma:internalName="ParentDocumentReference">
      <xsd:simpleType>
        <xsd:restriction base="dms:Text"/>
      </xsd:simpleType>
    </xsd:element>
    <xsd:element name="SynchronizationStatus" ma:index="64" nillable="true" ma:displayName="Synchronization Status" ma:description="Used to indicate whether the metadata of a translation is synchronised with it's master." ma:internalName="SynchronizationStatus">
      <xsd:simpleType>
        <xsd:restriction base="dms:Choice">
          <xsd:enumeration value="Unsynchronized"/>
          <xsd:enumeration value="Synchronized"/>
        </xsd:restriction>
      </xsd:simpleType>
    </xsd:element>
    <xsd:element name="RelatedDocumentsStatus" ma:index="65" nillable="true" ma:displayName="Related Documents Status" ma:description="Used to indicate whether the related document should be pushed to the published file." ma:internalName="RelatedDocumentsStatus">
      <xsd:simpleType>
        <xsd:restriction base="dms:Choice">
          <xsd:enumeration value="Unsynchronized"/>
          <xsd:enumeration value="Synchronized"/>
        </xsd:restriction>
      </xsd:simpleType>
    </xsd:element>
    <xsd:element name="RetentionSuspended" ma:index="66" nillable="true" ma:displayName="Retention Suspended?" ma:default="0" ma:internalName="RetentionSuspended">
      <xsd:simpleType>
        <xsd:restriction base="dms:Boolean"/>
      </xsd:simpleType>
    </xsd:element>
    <xsd:element name="RetentionDate" ma:index="67" nillable="true" ma:displayName="Retention Date" ma:format="DateOnly" ma:internalName="RetentionDate" ma:readOnly="false">
      <xsd:simpleType>
        <xsd:restriction base="dms:DateTime"/>
      </xsd:simpleType>
    </xsd:element>
    <xsd:element name="gb9cd096587b405d8fabe5771bc7e394" ma:index="68" nillable="true" ma:taxonomy="true" ma:internalName="gb9cd096587b405d8fabe5771bc7e394" ma:taxonomyFieldName="SAPSourceSystem" ma:displayName="Related Systems" ma:fieldId="{0b9cd096-587b-405d-8fab-e5771bc7e394}" ma:taxonomyMulti="true" ma:sspId="d49d86ae-5a61-45c9-a7a5-0b8f94dc526a" ma:termSetId="f2caa376-d4db-402d-ad34-f6ee50534b19" ma:anchorId="00000000-0000-0000-0000-000000000000" ma:open="false" ma:isKeyword="false">
      <xsd:complexType>
        <xsd:sequence>
          <xsd:element ref="pc:Terms" minOccurs="0" maxOccurs="1"/>
        </xsd:sequence>
      </xsd:complexType>
    </xsd:element>
    <xsd:element name="DocumentTypeHash" ma:index="70" nillable="true" ma:displayName="Document Type Hash" ma:description="Used to provide a hash that can be checked during document upload to verify the authenticity of a document" ma:internalName="DocumentTypeHash">
      <xsd:simpleType>
        <xsd:restriction base="dms:Text"/>
      </xsd:simpleType>
    </xsd:element>
    <xsd:element name="SPPGuid" ma:index="71" nillable="true" ma:displayName="SPP Resource GUID" ma:description="" ma:internalName="SPPGuid">
      <xsd:simpleType>
        <xsd:restriction base="dms:Text"/>
      </xsd:simpleType>
    </xsd:element>
    <xsd:element name="DocumentComments" ma:index="72" nillable="true" ma:displayName="Content Comments" ma:description="Content comments are used to store comments as part of approval and archiving submissions." ma:internalName="DocumentComments">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5410ba-fd3c-445a-962b-21c98a03fa26" elementFormDefault="qualified">
    <xsd:import namespace="http://schemas.microsoft.com/office/2006/documentManagement/types"/>
    <xsd:import namespace="http://schemas.microsoft.com/office/infopath/2007/PartnerControls"/>
    <xsd:element name="OrgReviewDate" ma:index="28" nillable="true" ma:displayName="OrgReviewDate" ma:format="DateOnly" ma:internalName="OrgReviewDate">
      <xsd:simpleType>
        <xsd:restriction base="dms:DateTime"/>
      </xsd:simpleType>
    </xsd:element>
    <xsd:element name="ReviewWorkflowLastRun" ma:index="32" nillable="true" ma:displayName="Review Workflow Last Run" ma:format="DateTime" ma:internalName="ReviewWorkflowLastRun">
      <xsd:simpleType>
        <xsd:restriction base="dms:DateTime"/>
      </xsd:simpleType>
    </xsd:element>
    <xsd:element name="ApprovalWorkflowLastRun" ma:index="33" nillable="true" ma:displayName="Approval Workflow Last Run" ma:format="DateTime" ma:internalName="ApprovalWorkflowLastRun">
      <xsd:simpleType>
        <xsd:restriction base="dms:DateTime"/>
      </xsd:simpleType>
    </xsd:element>
    <xsd:element name="IsPartial" ma:index="63" nillable="true" ma:displayName="IsPartial" ma:internalName="IsPartial">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Description" ma:index="42" nillable="true" ma:displayName="Description" ma:internalName="Description"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2AB686-E47F-49C9-80E6-51BB2E5C00EB}">
  <ds:schemaRefs>
    <ds:schemaRef ds:uri="http://schemas.microsoft.com/office/2006/metadata/properties"/>
    <ds:schemaRef ds:uri="http://schemas.openxmlformats.org/package/2006/metadata/core-properties"/>
    <ds:schemaRef ds:uri="http://schemas.microsoft.com/office/infopath/2007/PartnerControls"/>
    <ds:schemaRef ds:uri="http://purl.org/dc/elements/1.1/"/>
    <ds:schemaRef ds:uri="http://www.w3.org/XML/1998/namespace"/>
    <ds:schemaRef ds:uri="http://purl.org/dc/terms/"/>
    <ds:schemaRef ds:uri="38310968-5489-4908-a7fd-28d77d77180b"/>
    <ds:schemaRef ds:uri="http://purl.org/dc/dcmitype/"/>
    <ds:schemaRef ds:uri="http://schemas.microsoft.com/office/2006/documentManagement/types"/>
    <ds:schemaRef ds:uri="http://schemas.microsoft.com/sharepoint/v3/fields"/>
    <ds:schemaRef ds:uri="f05410ba-fd3c-445a-962b-21c98a03fa26"/>
  </ds:schemaRefs>
</ds:datastoreItem>
</file>

<file path=customXml/itemProps2.xml><?xml version="1.0" encoding="utf-8"?>
<ds:datastoreItem xmlns:ds="http://schemas.openxmlformats.org/officeDocument/2006/customXml" ds:itemID="{96B73A20-67C8-4C98-8A66-77F7473DD1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310968-5489-4908-a7fd-28d77d77180b"/>
    <ds:schemaRef ds:uri="f05410ba-fd3c-445a-962b-21c98a03fa26"/>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0ABABE-9BF8-409B-A5D7-1165E73631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7787</TotalTime>
  <Words>215</Words>
  <Application>Microsoft Office PowerPoint</Application>
  <PresentationFormat>Экран (16:9)</PresentationFormat>
  <Paragraphs>72</Paragraphs>
  <Slides>8</Slides>
  <Notes>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Calibri</vt:lpstr>
      <vt:lpstr>Helvetica Neue</vt:lpstr>
      <vt:lpstr>Lato</vt:lpstr>
      <vt:lpstr>JLR</vt:lpstr>
      <vt:lpstr>Презентация PowerPoint</vt:lpstr>
      <vt:lpstr> SYSTEM COMPONENTS</vt:lpstr>
      <vt:lpstr> INTERACTION WITH THE DRIVER LEVEL</vt:lpstr>
      <vt:lpstr> CABIN’S STATE MACHINE</vt:lpstr>
      <vt:lpstr> DOOR’S STATE MACHINE</vt:lpstr>
      <vt:lpstr> TEST RESULTS</vt:lpstr>
      <vt:lpstr> SIMULATION DRIVERS LEVEL WITH SCANF</vt:lpstr>
      <vt:lpstr> SIMULATION DRIVERS LEVEL WITH SCANF</vt:lpstr>
    </vt:vector>
  </TitlesOfParts>
  <Company>Jaguar Land Rover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JLR Dual Brand PowerPoint Template 2017</dc:title>
  <dc:creator>clive.boyland</dc:creator>
  <cp:lastModifiedBy>Alex</cp:lastModifiedBy>
  <cp:revision>598</cp:revision>
  <dcterms:created xsi:type="dcterms:W3CDTF">2015-02-19T12:29:43Z</dcterms:created>
  <dcterms:modified xsi:type="dcterms:W3CDTF">2021-09-18T06:22:55Z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0x0101003F742D22293C42B9A9CB0B2DF6B82FDD00E97E1ADAA89942A0AA0C74A6C50D2D6D00DDC49CD1E25D9647B533D10283C0A111</vt:lpwstr>
  </property>
  <property fmtid="{D5CDD505-2E9C-101B-9397-08002B2CF9AE}" pid="3" name="Order">
    <vt:r8>5852300</vt:r8>
  </property>
  <property fmtid="{D5CDD505-2E9C-101B-9397-08002B2CF9AE}" pid="4" name="PrimaryPolicyCommitment">
    <vt:lpwstr/>
  </property>
  <property fmtid="{D5CDD505-2E9C-101B-9397-08002B2CF9AE}" pid="5" name="RelatedFunctions">
    <vt:lpwstr>647;#All|ff20392c-f58a-4878-bc07-3294c3236521</vt:lpwstr>
  </property>
  <property fmtid="{D5CDD505-2E9C-101B-9397-08002B2CF9AE}" pid="6" name="ResourceTypes">
    <vt:lpwstr>;#Working Instruction;#</vt:lpwstr>
  </property>
  <property fmtid="{D5CDD505-2E9C-101B-9397-08002B2CF9AE}" pid="7" name="RelatedWaiverDocuments">
    <vt:lpwstr/>
  </property>
  <property fmtid="{D5CDD505-2E9C-101B-9397-08002B2CF9AE}" pid="8" name="RelatedKeyWorkSystems">
    <vt:lpwstr>438;#10. Brand Model Creation and Delivery System|de5707f0-2d77-48b5-bec9-1ea2ad0deed3;#869;##10.04 Define Brand Strategy|d698321a-69e2-467e-9ad2-c081f697bce6</vt:lpwstr>
  </property>
  <property fmtid="{D5CDD505-2E9C-101B-9397-08002B2CF9AE}" pid="9" name="RelatedBusinessPriorities">
    <vt:lpwstr/>
  </property>
  <property fmtid="{D5CDD505-2E9C-101B-9397-08002B2CF9AE}" pid="10" name="RelatedRegions">
    <vt:lpwstr>648;#All|ff20392c-f58a-4878-bc07-3294c3236521</vt:lpwstr>
  </property>
  <property fmtid="{D5CDD505-2E9C-101B-9397-08002B2CF9AE}" pid="11" name="RelatedTopics">
    <vt:lpwstr/>
  </property>
  <property fmtid="{D5CDD505-2E9C-101B-9397-08002B2CF9AE}" pid="12" name="DocumentOwners">
    <vt:lpwstr>386;#Global Marketing|e0b710cf-c6d3-43a1-8630-de31700b267e</vt:lpwstr>
  </property>
  <property fmtid="{D5CDD505-2E9C-101B-9397-08002B2CF9AE}" pid="13" name="SAPSourceSystem">
    <vt:lpwstr/>
  </property>
  <property fmtid="{D5CDD505-2E9C-101B-9397-08002B2CF9AE}" pid="14" name="DocumentContentOwnerText">
    <vt:lpwstr/>
  </property>
  <property fmtid="{D5CDD505-2E9C-101B-9397-08002B2CF9AE}" pid="15" name="PolicyType">
    <vt:lpwstr>Corporate</vt:lpwstr>
  </property>
  <property fmtid="{D5CDD505-2E9C-101B-9397-08002B2CF9AE}" pid="16" name="SecondaryPolicyCommitment">
    <vt:lpwstr/>
  </property>
  <property fmtid="{D5CDD505-2E9C-101B-9397-08002B2CF9AE}" pid="17" name="SubType">
    <vt:lpwstr/>
  </property>
  <property fmtid="{D5CDD505-2E9C-101B-9397-08002B2CF9AE}" pid="18" name="DocumentAuthorText">
    <vt:lpwstr/>
  </property>
  <property fmtid="{D5CDD505-2E9C-101B-9397-08002B2CF9AE}" pid="19" name="ApprovingFunction">
    <vt:lpwstr>1905;#Marketing Sales and Service|3617296b-c237-41b7-9e55-0214083b70db</vt:lpwstr>
  </property>
  <property fmtid="{D5CDD505-2E9C-101B-9397-08002B2CF9AE}" pid="20" name="o72d03a6b0124fcd9116ffac64a96c16">
    <vt:lpwstr/>
  </property>
  <property fmtid="{D5CDD505-2E9C-101B-9397-08002B2CF9AE}" pid="21" name="RelatedProcedureDocuments">
    <vt:lpwstr/>
  </property>
  <property fmtid="{D5CDD505-2E9C-101B-9397-08002B2CF9AE}" pid="22" name="ArisProcessMapLink">
    <vt:lpwstr/>
  </property>
  <property fmtid="{D5CDD505-2E9C-101B-9397-08002B2CF9AE}" pid="23" name="RelatedProcesses">
    <vt:lpwstr/>
  </property>
  <property fmtid="{D5CDD505-2E9C-101B-9397-08002B2CF9AE}" pid="24" name="RelatedRoles">
    <vt:lpwstr/>
  </property>
  <property fmtid="{D5CDD505-2E9C-101B-9397-08002B2CF9AE}" pid="25" name="k7ab7f0d3705407585ad49050a0045ae">
    <vt:lpwstr/>
  </property>
  <property fmtid="{D5CDD505-2E9C-101B-9397-08002B2CF9AE}" pid="26" name="ArisProcessRequested">
    <vt:bool>false</vt:bool>
  </property>
  <property fmtid="{D5CDD505-2E9C-101B-9397-08002B2CF9AE}" pid="27" name="RelatedPolicies">
    <vt:lpwstr/>
  </property>
  <property fmtid="{D5CDD505-2E9C-101B-9397-08002B2CF9AE}" pid="28" name="Approver">
    <vt:lpwstr/>
  </property>
  <property fmtid="{D5CDD505-2E9C-101B-9397-08002B2CF9AE}" pid="29" name="RelatedDownload">
    <vt:lpwstr/>
  </property>
  <property fmtid="{D5CDD505-2E9C-101B-9397-08002B2CF9AE}" pid="30" name="SendEmai">
    <vt:lpwstr/>
  </property>
  <property fmtid="{D5CDD505-2E9C-101B-9397-08002B2CF9AE}" pid="31" name="xd_ProgID">
    <vt:lpwstr/>
  </property>
  <property fmtid="{D5CDD505-2E9C-101B-9397-08002B2CF9AE}" pid="32" name="TemplateUrl">
    <vt:lpwstr/>
  </property>
  <property fmtid="{D5CDD505-2E9C-101B-9397-08002B2CF9AE}" pid="33" name="_CopySource">
    <vt:lpwstr>https://jlrway.sp.jlrint.com/sites/jlrway/User Staging Content/NARMSTR1/JLR_Template_2017.pptx</vt:lpwstr>
  </property>
  <property fmtid="{D5CDD505-2E9C-101B-9397-08002B2CF9AE}" pid="34" name="WorkflowChangePath">
    <vt:lpwstr>d93a9958-29d7-45fd-80b0-fab7688a8a0d,77;d93a9958-29d7-45fd-80b0-fab7688a8a0d,87;</vt:lpwstr>
  </property>
  <property fmtid="{D5CDD505-2E9C-101B-9397-08002B2CF9AE}" pid="35" name="BlankApp">
    <vt:lpwstr/>
  </property>
  <property fmtid="{D5CDD505-2E9C-101B-9397-08002B2CF9AE}" pid="36" name="ArchiveD">
    <vt:lpwstr/>
  </property>
  <property fmtid="{D5CDD505-2E9C-101B-9397-08002B2CF9AE}" pid="37" name="Function">
    <vt:lpwstr/>
  </property>
</Properties>
</file>