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411-6F5B-FB4C-B500-1745FF9A3127}" type="datetimeFigureOut">
              <a:rPr lang="en-UA" smtClean="0"/>
              <a:t>02.04.2022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821896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411-6F5B-FB4C-B500-1745FF9A3127}" type="datetimeFigureOut">
              <a:rPr lang="en-UA" smtClean="0"/>
              <a:t>02.04.2022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253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411-6F5B-FB4C-B500-1745FF9A3127}" type="datetimeFigureOut">
              <a:rPr lang="en-UA" smtClean="0"/>
              <a:t>02.04.2022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5178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411-6F5B-FB4C-B500-1745FF9A3127}" type="datetimeFigureOut">
              <a:rPr lang="en-UA" smtClean="0"/>
              <a:t>02.04.2022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87435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411-6F5B-FB4C-B500-1745FF9A3127}" type="datetimeFigureOut">
              <a:rPr lang="en-UA" smtClean="0"/>
              <a:t>02.04.2022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22421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411-6F5B-FB4C-B500-1745FF9A3127}" type="datetimeFigureOut">
              <a:rPr lang="en-UA" smtClean="0"/>
              <a:t>02.04.2022</a:t>
            </a:fld>
            <a:endParaRPr lang="en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9506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411-6F5B-FB4C-B500-1745FF9A3127}" type="datetimeFigureOut">
              <a:rPr lang="en-UA" smtClean="0"/>
              <a:t>02.04.2022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5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411-6F5B-FB4C-B500-1745FF9A3127}" type="datetimeFigureOut">
              <a:rPr lang="en-UA" smtClean="0"/>
              <a:t>02.04.2022</a:t>
            </a:fld>
            <a:endParaRPr lang="en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17443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411-6F5B-FB4C-B500-1745FF9A3127}" type="datetimeFigureOut">
              <a:rPr lang="en-UA" smtClean="0"/>
              <a:t>02.04.2022</a:t>
            </a:fld>
            <a:endParaRPr lang="en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18278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411-6F5B-FB4C-B500-1745FF9A3127}" type="datetimeFigureOut">
              <a:rPr lang="en-UA" smtClean="0"/>
              <a:t>02.04.2022</a:t>
            </a:fld>
            <a:endParaRPr lang="en-U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07455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AF97411-6F5B-FB4C-B500-1745FF9A3127}" type="datetimeFigureOut">
              <a:rPr lang="en-UA" smtClean="0"/>
              <a:t>02.04.2022</a:t>
            </a:fld>
            <a:endParaRPr lang="en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9709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AF97411-6F5B-FB4C-B500-1745FF9A3127}" type="datetimeFigureOut">
              <a:rPr lang="en-UA" smtClean="0"/>
              <a:t>02.04.2022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2011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DFF9-215B-7943-AF0A-6AF6273A3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A" dirty="0"/>
              <a:t>Week 2 – Dynamic array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2B75A-B1E8-604B-9EDE-44800CF43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A" dirty="0"/>
              <a:t>Team “Encoder”</a:t>
            </a:r>
          </a:p>
          <a:p>
            <a:r>
              <a:rPr lang="en-UA" dirty="0"/>
              <a:t>Oleksandr Kuprii</a:t>
            </a:r>
          </a:p>
          <a:p>
            <a:r>
              <a:rPr lang="en-UA" dirty="0"/>
              <a:t>Illia Kara</a:t>
            </a:r>
          </a:p>
        </p:txBody>
      </p:sp>
    </p:spTree>
    <p:extLst>
      <p:ext uri="{BB962C8B-B14F-4D97-AF65-F5344CB8AC3E}">
        <p14:creationId xmlns:p14="http://schemas.microsoft.com/office/powerpoint/2010/main" val="318479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F919-FE20-614A-9E88-316614DD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What we have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D2063-C9EA-6246-B1CD-1F0289706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084320" cy="3101983"/>
          </a:xfrm>
        </p:spPr>
        <p:txBody>
          <a:bodyPr/>
          <a:lstStyle/>
          <a:p>
            <a:pPr marL="0" indent="0">
              <a:buNone/>
            </a:pPr>
            <a:r>
              <a:rPr lang="en-UA" dirty="0"/>
              <a:t>We have learnt how to implement dynamic array</a:t>
            </a:r>
          </a:p>
        </p:txBody>
      </p:sp>
      <p:pic>
        <p:nvPicPr>
          <p:cNvPr id="1026" name="Picture 2" descr="Dynamic array - Wikipedia">
            <a:extLst>
              <a:ext uri="{FF2B5EF4-FFF2-40B4-BE49-F238E27FC236}">
                <a16:creationId xmlns:a16="http://schemas.microsoft.com/office/drawing/2014/main" id="{22581E9D-D2AB-D54E-951F-F820ECB1E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412" y="2638044"/>
            <a:ext cx="2758685" cy="325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9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1EC-B691-3F46-A866-8D472D0E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SURprises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DD15-36CE-024F-AEF7-721100288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A" dirty="0"/>
              <a:t>The early morning of the Thursday on the 24th of February</a:t>
            </a:r>
          </a:p>
        </p:txBody>
      </p:sp>
    </p:spTree>
    <p:extLst>
      <p:ext uri="{BB962C8B-B14F-4D97-AF65-F5344CB8AC3E}">
        <p14:creationId xmlns:p14="http://schemas.microsoft.com/office/powerpoint/2010/main" val="354442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2199-671B-B644-91DF-62B2D4EB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FCD30-5840-E844-A1C6-5305DF322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ruthless war in Ukraine</a:t>
            </a:r>
          </a:p>
          <a:p>
            <a:r>
              <a:rPr lang="en-US" dirty="0"/>
              <a:t>The difficulty to work efficiently in this period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47760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A3C4-E164-B54B-9CEF-06B4E313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Still unclear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0B638-8D3A-C14C-82B9-174F2C4D5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A" dirty="0"/>
              <a:t>… pointers</a:t>
            </a:r>
          </a:p>
        </p:txBody>
      </p:sp>
    </p:spTree>
    <p:extLst>
      <p:ext uri="{BB962C8B-B14F-4D97-AF65-F5344CB8AC3E}">
        <p14:creationId xmlns:p14="http://schemas.microsoft.com/office/powerpoint/2010/main" val="4526118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{222712E0-8A79-0743-A702-26AA6DF3A960}tf10001120</Template>
  <TotalTime>23</TotalTime>
  <Words>55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Week 2 – Dynamic array</vt:lpstr>
      <vt:lpstr>What we have learnt</vt:lpstr>
      <vt:lpstr>SURprises</vt:lpstr>
      <vt:lpstr>Problems</vt:lpstr>
      <vt:lpstr>Still unclear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– Dynamic array</dc:title>
  <dc:creator>Oleksandr Kuprii</dc:creator>
  <cp:lastModifiedBy>Oleksandr Kuprii</cp:lastModifiedBy>
  <cp:revision>2</cp:revision>
  <dcterms:created xsi:type="dcterms:W3CDTF">2022-04-02T18:02:15Z</dcterms:created>
  <dcterms:modified xsi:type="dcterms:W3CDTF">2022-04-02T18:27:03Z</dcterms:modified>
</cp:coreProperties>
</file>