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7411-6F5B-FB4C-B500-1745FF9A3127}" type="datetimeFigureOut">
              <a:rPr lang="en-UA" smtClean="0"/>
              <a:t>04.04.2022</a:t>
            </a:fld>
            <a:endParaRPr lang="en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F925-175E-E44B-81F7-3A7D2D19A90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821896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7411-6F5B-FB4C-B500-1745FF9A3127}" type="datetimeFigureOut">
              <a:rPr lang="en-UA" smtClean="0"/>
              <a:t>04.04.2022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F925-175E-E44B-81F7-3A7D2D19A90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8253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7411-6F5B-FB4C-B500-1745FF9A3127}" type="datetimeFigureOut">
              <a:rPr lang="en-UA" smtClean="0"/>
              <a:t>04.04.2022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F925-175E-E44B-81F7-3A7D2D19A90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5178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7411-6F5B-FB4C-B500-1745FF9A3127}" type="datetimeFigureOut">
              <a:rPr lang="en-UA" smtClean="0"/>
              <a:t>04.04.2022</a:t>
            </a:fld>
            <a:endParaRPr lang="en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F925-175E-E44B-81F7-3A7D2D19A90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87435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7411-6F5B-FB4C-B500-1745FF9A3127}" type="datetimeFigureOut">
              <a:rPr lang="en-UA" smtClean="0"/>
              <a:t>04.04.2022</a:t>
            </a:fld>
            <a:endParaRPr lang="en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F925-175E-E44B-81F7-3A7D2D19A90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522421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7411-6F5B-FB4C-B500-1745FF9A3127}" type="datetimeFigureOut">
              <a:rPr lang="en-UA" smtClean="0"/>
              <a:t>04.04.2022</a:t>
            </a:fld>
            <a:endParaRPr lang="en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F925-175E-E44B-81F7-3A7D2D19A90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9506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7411-6F5B-FB4C-B500-1745FF9A3127}" type="datetimeFigureOut">
              <a:rPr lang="en-UA" smtClean="0"/>
              <a:t>04.04.2022</a:t>
            </a:fld>
            <a:endParaRPr lang="en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F925-175E-E44B-81F7-3A7D2D19A903}" type="slidenum">
              <a:rPr lang="en-UA" smtClean="0"/>
              <a:t>‹#›</a:t>
            </a:fld>
            <a:endParaRPr lang="en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5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7411-6F5B-FB4C-B500-1745FF9A3127}" type="datetimeFigureOut">
              <a:rPr lang="en-UA" smtClean="0"/>
              <a:t>04.04.2022</a:t>
            </a:fld>
            <a:endParaRPr lang="en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F925-175E-E44B-81F7-3A7D2D19A90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17443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7411-6F5B-FB4C-B500-1745FF9A3127}" type="datetimeFigureOut">
              <a:rPr lang="en-UA" smtClean="0"/>
              <a:t>04.04.2022</a:t>
            </a:fld>
            <a:endParaRPr lang="en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F925-175E-E44B-81F7-3A7D2D19A90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18278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7411-6F5B-FB4C-B500-1745FF9A3127}" type="datetimeFigureOut">
              <a:rPr lang="en-UA" smtClean="0"/>
              <a:t>04.04.2022</a:t>
            </a:fld>
            <a:endParaRPr lang="en-U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F925-175E-E44B-81F7-3A7D2D19A90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07455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AF97411-6F5B-FB4C-B500-1745FF9A3127}" type="datetimeFigureOut">
              <a:rPr lang="en-UA" smtClean="0"/>
              <a:t>04.04.2022</a:t>
            </a:fld>
            <a:endParaRPr lang="en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F925-175E-E44B-81F7-3A7D2D19A90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79709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AF97411-6F5B-FB4C-B500-1745FF9A3127}" type="datetimeFigureOut">
              <a:rPr lang="en-UA" smtClean="0"/>
              <a:t>04.04.2022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AC6F925-175E-E44B-81F7-3A7D2D19A90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2011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DFF9-215B-7943-AF0A-6AF6273A3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A" dirty="0"/>
              <a:t>Week </a:t>
            </a:r>
            <a:r>
              <a:rPr lang="en-US" dirty="0"/>
              <a:t>3</a:t>
            </a:r>
            <a:r>
              <a:rPr lang="en-UA" dirty="0"/>
              <a:t> – Linked 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2B75A-B1E8-604B-9EDE-44800CF43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A" dirty="0"/>
              <a:t>Team “Encoder”</a:t>
            </a:r>
          </a:p>
          <a:p>
            <a:r>
              <a:rPr lang="en-UA" dirty="0"/>
              <a:t>Oleksandr Kuprii</a:t>
            </a:r>
          </a:p>
          <a:p>
            <a:r>
              <a:rPr lang="en-UA" dirty="0"/>
              <a:t>Illia Kara</a:t>
            </a:r>
          </a:p>
        </p:txBody>
      </p:sp>
    </p:spTree>
    <p:extLst>
      <p:ext uri="{BB962C8B-B14F-4D97-AF65-F5344CB8AC3E}">
        <p14:creationId xmlns:p14="http://schemas.microsoft.com/office/powerpoint/2010/main" val="318479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F919-FE20-614A-9E88-316614DD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What we have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D2063-C9EA-6246-B1CD-1F0289706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742688" cy="31019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have learnt how to implement linked lists. We have compared the time complexity of the operations on a linked list and on an array. Besides, we have improved the standart linked list to doubly linked list.</a:t>
            </a:r>
            <a:endParaRPr lang="en-UA" dirty="0"/>
          </a:p>
        </p:txBody>
      </p:sp>
      <p:pic>
        <p:nvPicPr>
          <p:cNvPr id="4" name="Picture 2" descr="Linked List Data Structure - GeeksforGeeks">
            <a:extLst>
              <a:ext uri="{FF2B5EF4-FFF2-40B4-BE49-F238E27FC236}">
                <a16:creationId xmlns:a16="http://schemas.microsoft.com/office/drawing/2014/main" id="{F0E311F7-F3A5-6047-9B30-49BA91EEB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874" y="4704589"/>
            <a:ext cx="5869990" cy="130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9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1EC-B691-3F46-A866-8D472D0E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SURprises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DDD15-36CE-024F-AEF7-721100288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behaviour of the "-&gt;" operator.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42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2199-671B-B644-91DF-62B2D4EB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FCD30-5840-E844-A1C6-5305DF322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Understand the </a:t>
            </a:r>
            <a:r>
              <a:rPr lang="en-US" dirty="0" err="1"/>
              <a:t>behaviour</a:t>
            </a:r>
            <a:r>
              <a:rPr lang="en-US" dirty="0"/>
              <a:t> of the "-&gt;" operator.</a:t>
            </a:r>
          </a:p>
          <a:p>
            <a:pPr marL="0" indent="0">
              <a:buNone/>
            </a:pP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47760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5A3C4-E164-B54B-9CEF-06B4E313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Still unclear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0B638-8D3A-C14C-82B9-174F2C4D5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A" dirty="0"/>
              <a:t>… pointers</a:t>
            </a:r>
          </a:p>
        </p:txBody>
      </p:sp>
    </p:spTree>
    <p:extLst>
      <p:ext uri="{BB962C8B-B14F-4D97-AF65-F5344CB8AC3E}">
        <p14:creationId xmlns:p14="http://schemas.microsoft.com/office/powerpoint/2010/main" val="45261189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{222712E0-8A79-0743-A702-26AA6DF3A960}tf10001120</Template>
  <TotalTime>32</TotalTime>
  <Words>79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Week 3 – Linked lists</vt:lpstr>
      <vt:lpstr>What we have learnt</vt:lpstr>
      <vt:lpstr>SURprises</vt:lpstr>
      <vt:lpstr>Problems</vt:lpstr>
      <vt:lpstr>Still unclear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– Dynamic array</dc:title>
  <dc:creator>Oleksandr Kuprii</dc:creator>
  <cp:lastModifiedBy>Oleksandr Kuprii</cp:lastModifiedBy>
  <cp:revision>3</cp:revision>
  <dcterms:created xsi:type="dcterms:W3CDTF">2022-04-02T18:02:15Z</dcterms:created>
  <dcterms:modified xsi:type="dcterms:W3CDTF">2022-04-04T10:07:04Z</dcterms:modified>
</cp:coreProperties>
</file>