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189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5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517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743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242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50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744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27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745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70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F97411-6F5B-FB4C-B500-1745FF9A3127}" type="datetimeFigureOut">
              <a:rPr lang="en-UA" smtClean="0"/>
              <a:t>17.05.2022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01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DFF9-215B-7943-AF0A-6AF6273A3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Week </a:t>
            </a:r>
            <a:r>
              <a:rPr lang="en-US" dirty="0"/>
              <a:t>9</a:t>
            </a:r>
            <a:r>
              <a:rPr lang="en-UA" dirty="0"/>
              <a:t> – </a:t>
            </a:r>
            <a:r>
              <a:rPr lang="en-US" dirty="0"/>
              <a:t>binary Search trees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2B75A-B1E8-604B-9EDE-44800CF43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A" dirty="0"/>
              <a:t>Team “Encoder”</a:t>
            </a:r>
          </a:p>
          <a:p>
            <a:r>
              <a:rPr lang="en-UA" dirty="0"/>
              <a:t>Oleksandr Kuprii</a:t>
            </a:r>
          </a:p>
          <a:p>
            <a:r>
              <a:rPr lang="en-UA" dirty="0"/>
              <a:t>Illia Kara</a:t>
            </a:r>
          </a:p>
        </p:txBody>
      </p:sp>
    </p:spTree>
    <p:extLst>
      <p:ext uri="{BB962C8B-B14F-4D97-AF65-F5344CB8AC3E}">
        <p14:creationId xmlns:p14="http://schemas.microsoft.com/office/powerpoint/2010/main" val="31847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55B-2C67-3607-24A6-066FA501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A" dirty="0"/>
              <a:t>o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55C6-5C4A-9FA3-7E2D-7C7E31B9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51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{bear, bell, bid, bull, buy, sell, stock, stop}</a:t>
            </a:r>
            <a:endParaRPr lang="en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C8CFD4-CE51-336B-9D1F-5A9F6A2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02" y="3015996"/>
            <a:ext cx="4904995" cy="32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7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1742C0D4-F50C-EAF6-58FF-5D8006DA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06" y="1553"/>
            <a:ext cx="7110388" cy="68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919-FE20-614A-9E88-316614DD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we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2063-C9EA-6246-B1CD-1F028970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74268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learnt how to implement binary search trees. We have compared the time complexity of the operations on a balanced tree and on an unbalanced tree. </a:t>
            </a:r>
            <a:endParaRPr lang="en-UA" dirty="0"/>
          </a:p>
        </p:txBody>
      </p:sp>
      <p:pic>
        <p:nvPicPr>
          <p:cNvPr id="1026" name="Picture 2" descr="Search a given key in BST – Iterative and Recursive Solution | Techie  Delight">
            <a:extLst>
              <a:ext uri="{FF2B5EF4-FFF2-40B4-BE49-F238E27FC236}">
                <a16:creationId xmlns:a16="http://schemas.microsoft.com/office/drawing/2014/main" id="{A17D930F-1093-45DB-852B-A3AB6FF6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65" y="2638044"/>
            <a:ext cx="38671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1EC-B691-3F46-A866-8D472D0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D15-36CE-024F-AEF7-72110028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Usage of a </a:t>
            </a:r>
            <a:r>
              <a:rPr lang="en-GB" dirty="0" err="1"/>
              <a:t>replace_child</a:t>
            </a:r>
            <a:r>
              <a:rPr lang="en-GB" dirty="0"/>
              <a:t> function to remove a node.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4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2199-671B-B644-91DF-62B2D4E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CD30-5840-E844-A1C6-5305DF32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Activity #8,9,11. Understanding why do we need to remove with a </a:t>
            </a:r>
            <a:r>
              <a:rPr lang="en-US" dirty="0" err="1"/>
              <a:t>replace_child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776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A3C4-E164-B54B-9CEF-06B4E31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Still unclear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638-8D3A-C14C-82B9-174F2C4D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Importance of using </a:t>
            </a:r>
            <a:r>
              <a:rPr lang="en-US" dirty="0" err="1"/>
              <a:t>replace_child</a:t>
            </a:r>
            <a:r>
              <a:rPr lang="en-US" dirty="0"/>
              <a:t> </a:t>
            </a:r>
            <a:r>
              <a:rPr lang="en-US"/>
              <a:t>while deleting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5261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CCE8-FDA3-7155-DC21-CE868E23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Suffix trees</a:t>
            </a:r>
          </a:p>
        </p:txBody>
      </p:sp>
    </p:spTree>
    <p:extLst>
      <p:ext uri="{BB962C8B-B14F-4D97-AF65-F5344CB8AC3E}">
        <p14:creationId xmlns:p14="http://schemas.microsoft.com/office/powerpoint/2010/main" val="266189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AE62-2C76-C1A5-F9A4-DD22CB77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Suffix tree (pat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0623-0659-02E4-3234-99098C9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13760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suffix is a compressed tree containing all the suffixes of the given text as their keys and positions in the text as their values.</a:t>
            </a:r>
          </a:p>
          <a:p>
            <a:pPr marL="0" indent="0">
              <a:buNone/>
            </a:pPr>
            <a:endParaRPr lang="en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092BB-B12B-010D-43E6-B43E2B91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5476758" cy="3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555E-2E60-B403-5255-5DF2AD1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Why using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52E-0036-2257-4168-1F316B5F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constructed, several operations can be performed quickly</a:t>
            </a:r>
          </a:p>
          <a:p>
            <a:r>
              <a:rPr lang="en-US" dirty="0"/>
              <a:t>Locating substring in S</a:t>
            </a:r>
          </a:p>
          <a:p>
            <a:r>
              <a:rPr lang="en-US" dirty="0"/>
              <a:t>Locating a substring if a certain number of mistakes are allowed</a:t>
            </a:r>
          </a:p>
          <a:p>
            <a:r>
              <a:rPr lang="en-US" dirty="0"/>
              <a:t>Locating matches for a regular expression pattern </a:t>
            </a:r>
          </a:p>
        </p:txBody>
      </p:sp>
    </p:spTree>
    <p:extLst>
      <p:ext uri="{BB962C8B-B14F-4D97-AF65-F5344CB8AC3E}">
        <p14:creationId xmlns:p14="http://schemas.microsoft.com/office/powerpoint/2010/main" val="950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D1F6-46D9-28E6-09B3-D2CA372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🍌🍌🍌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0FD8-6FE0-1BCB-8AE3-70AE4460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2577084"/>
            <a:ext cx="1280160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banana\0</a:t>
            </a:r>
          </a:p>
          <a:p>
            <a:pPr marL="0" indent="0">
              <a:buNone/>
            </a:pPr>
            <a:r>
              <a:rPr lang="en-US" dirty="0"/>
              <a:t>anana\0</a:t>
            </a:r>
          </a:p>
          <a:p>
            <a:pPr marL="0" indent="0">
              <a:buNone/>
            </a:pPr>
            <a:r>
              <a:rPr lang="en-US" dirty="0"/>
              <a:t>nana\0</a:t>
            </a:r>
          </a:p>
          <a:p>
            <a:pPr marL="0" indent="0">
              <a:buNone/>
            </a:pPr>
            <a:r>
              <a:rPr lang="en-US" dirty="0"/>
              <a:t>ana\0</a:t>
            </a:r>
          </a:p>
          <a:p>
            <a:pPr marL="0" indent="0">
              <a:buNone/>
            </a:pPr>
            <a:r>
              <a:rPr lang="en-US" dirty="0"/>
              <a:t>na\0</a:t>
            </a:r>
          </a:p>
          <a:p>
            <a:pPr marL="0" indent="0">
              <a:buNone/>
            </a:pPr>
            <a:r>
              <a:rPr lang="en-US" dirty="0"/>
              <a:t>a\0</a:t>
            </a:r>
          </a:p>
          <a:p>
            <a:pPr marL="0" indent="0">
              <a:buNone/>
            </a:pPr>
            <a:r>
              <a:rPr lang="en-US" dirty="0"/>
              <a:t>\0</a:t>
            </a:r>
            <a:endParaRPr lang="en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ACE0FB-7599-ABBC-1CEB-80203368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61" y="2442073"/>
            <a:ext cx="3982339" cy="361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BA8B24B-FEC5-EC16-E2C0-8313ABE3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10" y="2973967"/>
            <a:ext cx="494072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2480A-1A68-C773-A79B-8E5144CAC828}"/>
              </a:ext>
            </a:extLst>
          </p:cNvPr>
          <p:cNvSpPr txBox="1"/>
          <p:nvPr/>
        </p:nvSpPr>
        <p:spPr>
          <a:xfrm>
            <a:off x="6288021" y="3972574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4000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5297369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{222712E0-8A79-0743-A702-26AA6DF3A960}tf10001120</Template>
  <TotalTime>86</TotalTime>
  <Words>198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Week 9 – binary Search trees</vt:lpstr>
      <vt:lpstr>What we have learnt</vt:lpstr>
      <vt:lpstr>SURprises</vt:lpstr>
      <vt:lpstr>Problems</vt:lpstr>
      <vt:lpstr>Still unclear</vt:lpstr>
      <vt:lpstr>Suffix trees</vt:lpstr>
      <vt:lpstr>Suffix tree (pat tree)</vt:lpstr>
      <vt:lpstr>Why using them</vt:lpstr>
      <vt:lpstr>🍌🍌🍌</vt:lpstr>
      <vt:lpstr>No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Dynamic array</dc:title>
  <dc:creator>Oleksandr Kuprii</dc:creator>
  <cp:lastModifiedBy>Oleksandr Kuprii</cp:lastModifiedBy>
  <cp:revision>6</cp:revision>
  <dcterms:created xsi:type="dcterms:W3CDTF">2022-04-02T18:02:15Z</dcterms:created>
  <dcterms:modified xsi:type="dcterms:W3CDTF">2022-05-17T11:44:31Z</dcterms:modified>
</cp:coreProperties>
</file>