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69" r:id="rId1"/>
  </p:sldMasterIdLst>
  <p:notesMasterIdLst>
    <p:notesMasterId r:id="rId34"/>
  </p:notesMasterIdLst>
  <p:sldIdLst>
    <p:sldId id="256" r:id="rId2"/>
    <p:sldId id="257" r:id="rId3"/>
    <p:sldId id="312" r:id="rId4"/>
    <p:sldId id="313" r:id="rId5"/>
    <p:sldId id="314" r:id="rId6"/>
    <p:sldId id="315" r:id="rId7"/>
    <p:sldId id="302" r:id="rId8"/>
    <p:sldId id="303" r:id="rId9"/>
    <p:sldId id="304" r:id="rId10"/>
    <p:sldId id="258" r:id="rId11"/>
    <p:sldId id="259" r:id="rId12"/>
    <p:sldId id="262" r:id="rId13"/>
    <p:sldId id="311" r:id="rId14"/>
    <p:sldId id="263" r:id="rId15"/>
    <p:sldId id="264" r:id="rId16"/>
    <p:sldId id="316" r:id="rId17"/>
    <p:sldId id="310" r:id="rId18"/>
    <p:sldId id="265" r:id="rId19"/>
    <p:sldId id="305" r:id="rId20"/>
    <p:sldId id="266" r:id="rId21"/>
    <p:sldId id="296" r:id="rId22"/>
    <p:sldId id="297" r:id="rId23"/>
    <p:sldId id="267" r:id="rId24"/>
    <p:sldId id="298" r:id="rId25"/>
    <p:sldId id="299" r:id="rId26"/>
    <p:sldId id="317" r:id="rId27"/>
    <p:sldId id="318" r:id="rId28"/>
    <p:sldId id="319" r:id="rId29"/>
    <p:sldId id="320" r:id="rId30"/>
    <p:sldId id="301" r:id="rId31"/>
    <p:sldId id="321" r:id="rId32"/>
    <p:sldId id="300" r:id="rId33"/>
  </p:sldIdLst>
  <p:sldSz cx="9144000" cy="6858000" type="screen4x3"/>
  <p:notesSz cx="6858000" cy="9144000"/>
  <p:defaultTextStyle>
    <a:defPPr>
      <a:defRPr lang="en-GB"/>
    </a:defPPr>
    <a:lvl1pPr algn="l" defTabSz="449263" rtl="0" eaLnBrk="0" fontAlgn="base" hangingPunct="0">
      <a:spcBef>
        <a:spcPct val="0"/>
      </a:spcBef>
      <a:spcAft>
        <a:spcPct val="0"/>
      </a:spcAft>
      <a:defRPr kern="1200">
        <a:solidFill>
          <a:schemeClr val="bg1"/>
        </a:solidFill>
        <a:latin typeface="Arial" panose="020B0604020202020204" pitchFamily="34" charset="0"/>
        <a:ea typeface="+mn-ea"/>
        <a:cs typeface="Arial" panose="020B0604020202020204" pitchFamily="34" charset="0"/>
      </a:defRPr>
    </a:lvl1pPr>
    <a:lvl2pPr marL="742950" indent="-285750" algn="l" defTabSz="449263" rtl="0" eaLnBrk="0" fontAlgn="base" hangingPunct="0">
      <a:spcBef>
        <a:spcPct val="0"/>
      </a:spcBef>
      <a:spcAft>
        <a:spcPct val="0"/>
      </a:spcAft>
      <a:defRPr kern="1200">
        <a:solidFill>
          <a:schemeClr val="bg1"/>
        </a:solidFill>
        <a:latin typeface="Arial" panose="020B0604020202020204" pitchFamily="34" charset="0"/>
        <a:ea typeface="+mn-ea"/>
        <a:cs typeface="Arial" panose="020B0604020202020204" pitchFamily="34" charset="0"/>
      </a:defRPr>
    </a:lvl2pPr>
    <a:lvl3pPr marL="1143000" indent="-2286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Arial" panose="020B0604020202020204" pitchFamily="34" charset="0"/>
      </a:defRPr>
    </a:lvl3pPr>
    <a:lvl4pPr marL="1600200" indent="-2286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Arial" panose="020B0604020202020204" pitchFamily="34" charset="0"/>
      </a:defRPr>
    </a:lvl4pPr>
    <a:lvl5pPr marL="2057400" indent="-2286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3B1F8E-AEA5-4AAD-9414-CBE2D0B5D588}" v="15" dt="2019-12-23T09:11:55.133"/>
    <p1510:client id="{8ADD0288-58DD-4CF4-9FB9-B6BAD558BBA7}" v="66" dt="2019-12-23T07:07:09.8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378" y="72"/>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AutoShape 1">
            <a:extLst>
              <a:ext uri="{FF2B5EF4-FFF2-40B4-BE49-F238E27FC236}">
                <a16:creationId xmlns:a16="http://schemas.microsoft.com/office/drawing/2014/main" id="{415E4251-B4A0-4269-BF19-6483060CB6B6}"/>
              </a:ext>
            </a:extLst>
          </p:cNvPr>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ru-RU" altLang="ru-RU"/>
          </a:p>
        </p:txBody>
      </p:sp>
      <p:sp>
        <p:nvSpPr>
          <p:cNvPr id="3075" name="Text Box 2">
            <a:extLst>
              <a:ext uri="{FF2B5EF4-FFF2-40B4-BE49-F238E27FC236}">
                <a16:creationId xmlns:a16="http://schemas.microsoft.com/office/drawing/2014/main" id="{F5460389-422A-4CBB-9B53-8249AB8A110C}"/>
              </a:ext>
            </a:extLst>
          </p:cNvPr>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ru-RU" altLang="ru-RU"/>
          </a:p>
        </p:txBody>
      </p:sp>
      <p:sp>
        <p:nvSpPr>
          <p:cNvPr id="3076" name="Text Box 3">
            <a:extLst>
              <a:ext uri="{FF2B5EF4-FFF2-40B4-BE49-F238E27FC236}">
                <a16:creationId xmlns:a16="http://schemas.microsoft.com/office/drawing/2014/main" id="{DB228FC5-18EC-4BDD-9200-3DFBBF0D913B}"/>
              </a:ext>
            </a:extLst>
          </p:cNvPr>
          <p:cNvSpPr txBox="1">
            <a:spLocks noChangeArrowheads="1"/>
          </p:cNvSpPr>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ru-RU" altLang="ru-RU"/>
          </a:p>
        </p:txBody>
      </p:sp>
      <p:sp>
        <p:nvSpPr>
          <p:cNvPr id="3077" name="Rectangle 4">
            <a:extLst>
              <a:ext uri="{FF2B5EF4-FFF2-40B4-BE49-F238E27FC236}">
                <a16:creationId xmlns:a16="http://schemas.microsoft.com/office/drawing/2014/main" id="{EAA900EF-BD7F-4C68-BCD9-AF631DA81E00}"/>
              </a:ext>
            </a:extLst>
          </p:cNvPr>
          <p:cNvSpPr>
            <a:spLocks noGrp="1" noRot="1" noChangeAspect="1" noChangeArrowheads="1"/>
          </p:cNvSpPr>
          <p:nvPr>
            <p:ph type="sldImg"/>
          </p:nvPr>
        </p:nvSpPr>
        <p:spPr bwMode="auto">
          <a:xfrm>
            <a:off x="1143000" y="677863"/>
            <a:ext cx="4570413" cy="3443287"/>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4101" name="Rectangle 5">
            <a:extLst>
              <a:ext uri="{FF2B5EF4-FFF2-40B4-BE49-F238E27FC236}">
                <a16:creationId xmlns:a16="http://schemas.microsoft.com/office/drawing/2014/main" id="{40837759-9D56-48BD-82F4-053A5B1F21D5}"/>
              </a:ext>
            </a:extLst>
          </p:cNvPr>
          <p:cNvSpPr>
            <a:spLocks noGrp="1" noChangeArrowheads="1"/>
          </p:cNvSpPr>
          <p:nvPr>
            <p:ph type="body"/>
          </p:nvPr>
        </p:nvSpPr>
        <p:spPr bwMode="auto">
          <a:xfrm>
            <a:off x="685800" y="4343400"/>
            <a:ext cx="5484813" cy="4113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endParaRPr lang="ru-RU" altLang="ru-RU" noProof="0"/>
          </a:p>
        </p:txBody>
      </p:sp>
      <p:sp>
        <p:nvSpPr>
          <p:cNvPr id="3079" name="Text Box 6">
            <a:extLst>
              <a:ext uri="{FF2B5EF4-FFF2-40B4-BE49-F238E27FC236}">
                <a16:creationId xmlns:a16="http://schemas.microsoft.com/office/drawing/2014/main" id="{317A1BB4-7B28-46E0-BFC5-397862A9298B}"/>
              </a:ext>
            </a:extLst>
          </p:cNvPr>
          <p:cNvSpPr txBox="1">
            <a:spLocks noChangeArrowheads="1"/>
          </p:cNvSpPr>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ru-RU" altLang="ru-RU"/>
          </a:p>
        </p:txBody>
      </p:sp>
      <p:sp>
        <p:nvSpPr>
          <p:cNvPr id="4103" name="Rectangle 7">
            <a:extLst>
              <a:ext uri="{FF2B5EF4-FFF2-40B4-BE49-F238E27FC236}">
                <a16:creationId xmlns:a16="http://schemas.microsoft.com/office/drawing/2014/main" id="{4352AF31-0AFD-4958-8E37-023CA1120CCE}"/>
              </a:ext>
            </a:extLst>
          </p:cNvPr>
          <p:cNvSpPr>
            <a:spLocks noGrp="1" noChangeArrowheads="1"/>
          </p:cNvSpPr>
          <p:nvPr>
            <p:ph type="sldNum"/>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lgn="r" eaLnBrk="1" hangingPunct="1">
              <a:buClr>
                <a:srgbClr val="000000"/>
              </a:buClr>
              <a:buSzPct val="45000"/>
              <a:buFont typeface="Wingdings" panose="05000000000000000000" pitchFamily="2" charset="2"/>
              <a:buNone/>
              <a:tabLst>
                <a:tab pos="723900" algn="l"/>
                <a:tab pos="1447800" algn="l"/>
                <a:tab pos="2171700" algn="l"/>
                <a:tab pos="2895600" algn="l"/>
              </a:tabLst>
              <a:defRPr sz="1200" smtClean="0">
                <a:solidFill>
                  <a:srgbClr val="000000"/>
                </a:solidFill>
                <a:latin typeface="Times New Roman" panose="02020603050405020304" pitchFamily="18" charset="0"/>
              </a:defRPr>
            </a:lvl1pPr>
          </a:lstStyle>
          <a:p>
            <a:pPr>
              <a:defRPr/>
            </a:pPr>
            <a:fld id="{0DCFFCF7-F746-4226-917E-CA4EF1E4E954}" type="slidenum">
              <a:rPr lang="uk-UA" altLang="ru-RU"/>
              <a:pPr>
                <a:defRPr/>
              </a:pPr>
              <a:t>‹#›</a:t>
            </a:fld>
            <a:endParaRPr lang="uk-UA" altLang="ru-RU"/>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E2432CBA-8F25-429D-A484-C4BA81F17EBB}"/>
              </a:ext>
            </a:extLst>
          </p:cNvPr>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a:buSzPct val="45000"/>
              <a:buFont typeface="Wingdings" panose="05000000000000000000" pitchFamily="2" charset="2"/>
              <a:buNone/>
            </a:pPr>
            <a:fld id="{E10F48BD-1F4B-4CE9-9DD2-C8A697B1284F}" type="slidenum">
              <a:rPr lang="uk-UA" altLang="ru-RU">
                <a:solidFill>
                  <a:srgbClr val="000000"/>
                </a:solidFill>
                <a:latin typeface="Times New Roman" panose="02020603050405020304" pitchFamily="18" charset="0"/>
              </a:rPr>
              <a:pPr>
                <a:buSzPct val="45000"/>
                <a:buFont typeface="Wingdings" panose="05000000000000000000" pitchFamily="2" charset="2"/>
                <a:buNone/>
              </a:pPr>
              <a:t>1</a:t>
            </a:fld>
            <a:endParaRPr lang="uk-UA" altLang="ru-RU">
              <a:solidFill>
                <a:srgbClr val="000000"/>
              </a:solidFill>
              <a:latin typeface="Times New Roman" panose="02020603050405020304" pitchFamily="18" charset="0"/>
            </a:endParaRPr>
          </a:p>
        </p:txBody>
      </p:sp>
      <p:sp>
        <p:nvSpPr>
          <p:cNvPr id="5123" name="Text Box 1">
            <a:extLst>
              <a:ext uri="{FF2B5EF4-FFF2-40B4-BE49-F238E27FC236}">
                <a16:creationId xmlns:a16="http://schemas.microsoft.com/office/drawing/2014/main" id="{7F20FE67-9E47-43D9-8326-D94B9D2C90A4}"/>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9pPr>
          </a:lstStyle>
          <a:p>
            <a:pPr algn="r" eaLnBrk="1" hangingPunct="1">
              <a:buClrTx/>
              <a:buFontTx/>
              <a:buNone/>
            </a:pPr>
            <a:fld id="{706B4733-EF23-49CE-9E21-F4BFDB47F009}" type="slidenum">
              <a:rPr lang="uk-UA" altLang="ru-RU" sz="1200">
                <a:solidFill>
                  <a:srgbClr val="FFFFFF"/>
                </a:solidFill>
              </a:rPr>
              <a:pPr algn="r" eaLnBrk="1" hangingPunct="1">
                <a:buClrTx/>
                <a:buFontTx/>
                <a:buNone/>
              </a:pPr>
              <a:t>1</a:t>
            </a:fld>
            <a:endParaRPr lang="uk-UA" altLang="ru-RU" sz="1200">
              <a:solidFill>
                <a:srgbClr val="FFFFFF"/>
              </a:solidFill>
            </a:endParaRPr>
          </a:p>
        </p:txBody>
      </p:sp>
      <p:sp>
        <p:nvSpPr>
          <p:cNvPr id="5124" name="Rectangle 2">
            <a:extLst>
              <a:ext uri="{FF2B5EF4-FFF2-40B4-BE49-F238E27FC236}">
                <a16:creationId xmlns:a16="http://schemas.microsoft.com/office/drawing/2014/main" id="{359C9A24-709E-4CC7-975C-31FA58D71303}"/>
              </a:ext>
            </a:extLst>
          </p:cNvPr>
          <p:cNvSpPr txBox="1">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5" name="Rectangle 3">
            <a:extLst>
              <a:ext uri="{FF2B5EF4-FFF2-40B4-BE49-F238E27FC236}">
                <a16:creationId xmlns:a16="http://schemas.microsoft.com/office/drawing/2014/main" id="{35B4F1F0-3828-4C88-977A-ABF6FAF94FBB}"/>
              </a:ext>
            </a:extLst>
          </p:cNvPr>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ru-RU" altLang="ru-RU">
              <a:latin typeface="Arial" panose="020B0604020202020204" pitchFamily="34" charset="0"/>
              <a:cs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52751ABE-C7BA-4053-B6F9-D33B334969DC}"/>
              </a:ext>
            </a:extLst>
          </p:cNvPr>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a:buSzPct val="45000"/>
              <a:buFont typeface="Wingdings" panose="05000000000000000000" pitchFamily="2" charset="2"/>
              <a:buNone/>
            </a:pPr>
            <a:fld id="{44A1F832-D9B9-403E-9D4D-63A7F801E00A}" type="slidenum">
              <a:rPr lang="uk-UA" altLang="ru-RU">
                <a:solidFill>
                  <a:srgbClr val="000000"/>
                </a:solidFill>
                <a:latin typeface="Times New Roman" panose="02020603050405020304" pitchFamily="18" charset="0"/>
              </a:rPr>
              <a:pPr>
                <a:buSzPct val="45000"/>
                <a:buFont typeface="Wingdings" panose="05000000000000000000" pitchFamily="2" charset="2"/>
                <a:buNone/>
              </a:pPr>
              <a:t>10</a:t>
            </a:fld>
            <a:endParaRPr lang="uk-UA" altLang="ru-RU">
              <a:solidFill>
                <a:srgbClr val="000000"/>
              </a:solidFill>
              <a:latin typeface="Times New Roman" panose="02020603050405020304" pitchFamily="18" charset="0"/>
            </a:endParaRPr>
          </a:p>
        </p:txBody>
      </p:sp>
      <p:sp>
        <p:nvSpPr>
          <p:cNvPr id="23555" name="Rectangle 1">
            <a:extLst>
              <a:ext uri="{FF2B5EF4-FFF2-40B4-BE49-F238E27FC236}">
                <a16:creationId xmlns:a16="http://schemas.microsoft.com/office/drawing/2014/main" id="{5112931E-AA35-45E2-9F1C-8D86819FD9AC}"/>
              </a:ext>
            </a:extLst>
          </p:cNvPr>
          <p:cNvSpPr txBox="1">
            <a:spLocks noGrp="1" noRot="1" noChangeAspect="1" noChangeArrowheads="1" noTextEdit="1"/>
          </p:cNvSpPr>
          <p:nvPr>
            <p:ph type="sldImg"/>
          </p:nvPr>
        </p:nvSpPr>
        <p:spPr>
          <a:xfrm>
            <a:off x="1133475" y="677863"/>
            <a:ext cx="4591050" cy="34448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6" name="Rectangle 2">
            <a:extLst>
              <a:ext uri="{FF2B5EF4-FFF2-40B4-BE49-F238E27FC236}">
                <a16:creationId xmlns:a16="http://schemas.microsoft.com/office/drawing/2014/main" id="{F0903D06-0ABD-4A74-989C-EA2A46CB5905}"/>
              </a:ext>
            </a:extLst>
          </p:cNvPr>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ru-RU" altLang="ru-R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D434F7B5-3FC3-4627-8CA3-F1ACF158008C}"/>
              </a:ext>
            </a:extLst>
          </p:cNvPr>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a:buSzPct val="45000"/>
              <a:buFont typeface="Wingdings" panose="05000000000000000000" pitchFamily="2" charset="2"/>
              <a:buNone/>
            </a:pPr>
            <a:fld id="{4E7B225F-03B2-49FB-8254-006580D03DD3}" type="slidenum">
              <a:rPr lang="uk-UA" altLang="ru-RU">
                <a:solidFill>
                  <a:srgbClr val="000000"/>
                </a:solidFill>
                <a:latin typeface="Times New Roman" panose="02020603050405020304" pitchFamily="18" charset="0"/>
              </a:rPr>
              <a:pPr>
                <a:buSzPct val="45000"/>
                <a:buFont typeface="Wingdings" panose="05000000000000000000" pitchFamily="2" charset="2"/>
                <a:buNone/>
              </a:pPr>
              <a:t>11</a:t>
            </a:fld>
            <a:endParaRPr lang="uk-UA" altLang="ru-RU">
              <a:solidFill>
                <a:srgbClr val="000000"/>
              </a:solidFill>
              <a:latin typeface="Times New Roman" panose="02020603050405020304" pitchFamily="18" charset="0"/>
            </a:endParaRPr>
          </a:p>
        </p:txBody>
      </p:sp>
      <p:sp>
        <p:nvSpPr>
          <p:cNvPr id="25603" name="Rectangle 1">
            <a:extLst>
              <a:ext uri="{FF2B5EF4-FFF2-40B4-BE49-F238E27FC236}">
                <a16:creationId xmlns:a16="http://schemas.microsoft.com/office/drawing/2014/main" id="{92D539A0-AEE9-4263-809A-4DEC4155BE27}"/>
              </a:ext>
            </a:extLst>
          </p:cNvPr>
          <p:cNvSpPr txBox="1">
            <a:spLocks noGrp="1" noRot="1" noChangeAspect="1" noChangeArrowheads="1" noTextEdit="1"/>
          </p:cNvSpPr>
          <p:nvPr>
            <p:ph type="sldImg"/>
          </p:nvPr>
        </p:nvSpPr>
        <p:spPr>
          <a:xfrm>
            <a:off x="1133475" y="677863"/>
            <a:ext cx="4591050" cy="34448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5604" name="Rectangle 2">
            <a:extLst>
              <a:ext uri="{FF2B5EF4-FFF2-40B4-BE49-F238E27FC236}">
                <a16:creationId xmlns:a16="http://schemas.microsoft.com/office/drawing/2014/main" id="{CFE249D7-AAF6-47D4-9FAA-09D7C7F23737}"/>
              </a:ext>
            </a:extLst>
          </p:cNvPr>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ru-RU" altLang="ru-R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EAED89D8-9F8D-460C-A7B3-07132575C33F}"/>
              </a:ext>
            </a:extLst>
          </p:cNvPr>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a:buSzPct val="45000"/>
              <a:buFont typeface="Wingdings" panose="05000000000000000000" pitchFamily="2" charset="2"/>
              <a:buNone/>
            </a:pPr>
            <a:fld id="{4D8C3F2D-FCE8-46C4-B499-69A35FEA9CDF}" type="slidenum">
              <a:rPr lang="uk-UA" altLang="ru-RU">
                <a:solidFill>
                  <a:srgbClr val="000000"/>
                </a:solidFill>
                <a:latin typeface="Times New Roman" panose="02020603050405020304" pitchFamily="18" charset="0"/>
              </a:rPr>
              <a:pPr>
                <a:buSzPct val="45000"/>
                <a:buFont typeface="Wingdings" panose="05000000000000000000" pitchFamily="2" charset="2"/>
                <a:buNone/>
              </a:pPr>
              <a:t>12</a:t>
            </a:fld>
            <a:endParaRPr lang="uk-UA" altLang="ru-RU">
              <a:solidFill>
                <a:srgbClr val="000000"/>
              </a:solidFill>
              <a:latin typeface="Times New Roman" panose="02020603050405020304" pitchFamily="18" charset="0"/>
            </a:endParaRPr>
          </a:p>
        </p:txBody>
      </p:sp>
      <p:sp>
        <p:nvSpPr>
          <p:cNvPr id="27651" name="Rectangle 1">
            <a:extLst>
              <a:ext uri="{FF2B5EF4-FFF2-40B4-BE49-F238E27FC236}">
                <a16:creationId xmlns:a16="http://schemas.microsoft.com/office/drawing/2014/main" id="{6B019BEA-6258-47AD-AC76-60906ECA77E5}"/>
              </a:ext>
            </a:extLst>
          </p:cNvPr>
          <p:cNvSpPr txBox="1">
            <a:spLocks noGrp="1" noRot="1" noChangeAspect="1" noChangeArrowheads="1" noTextEdit="1"/>
          </p:cNvSpPr>
          <p:nvPr>
            <p:ph type="sldImg"/>
          </p:nvPr>
        </p:nvSpPr>
        <p:spPr>
          <a:xfrm>
            <a:off x="1133475" y="677863"/>
            <a:ext cx="4591050" cy="34448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2" name="Rectangle 2">
            <a:extLst>
              <a:ext uri="{FF2B5EF4-FFF2-40B4-BE49-F238E27FC236}">
                <a16:creationId xmlns:a16="http://schemas.microsoft.com/office/drawing/2014/main" id="{2298288E-D217-4157-8EC8-3BB1FF65BD62}"/>
              </a:ext>
            </a:extLst>
          </p:cNvPr>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ru-RU" altLang="ru-R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8E173021-AE6A-4E9B-87D7-8E1DD0E13344}"/>
              </a:ext>
            </a:extLst>
          </p:cNvPr>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a:buSzPct val="45000"/>
              <a:buFont typeface="Wingdings" panose="05000000000000000000" pitchFamily="2" charset="2"/>
              <a:buNone/>
            </a:pPr>
            <a:fld id="{CA47996F-55D9-42EB-934E-11E3D8E4733F}" type="slidenum">
              <a:rPr lang="uk-UA" altLang="ru-RU">
                <a:solidFill>
                  <a:srgbClr val="000000"/>
                </a:solidFill>
                <a:latin typeface="Times New Roman" panose="02020603050405020304" pitchFamily="18" charset="0"/>
              </a:rPr>
              <a:pPr>
                <a:buSzPct val="45000"/>
                <a:buFont typeface="Wingdings" panose="05000000000000000000" pitchFamily="2" charset="2"/>
                <a:buNone/>
              </a:pPr>
              <a:t>13</a:t>
            </a:fld>
            <a:endParaRPr lang="uk-UA" altLang="ru-RU">
              <a:solidFill>
                <a:srgbClr val="000000"/>
              </a:solidFill>
              <a:latin typeface="Times New Roman" panose="02020603050405020304" pitchFamily="18" charset="0"/>
            </a:endParaRPr>
          </a:p>
        </p:txBody>
      </p:sp>
      <p:sp>
        <p:nvSpPr>
          <p:cNvPr id="29699" name="Rectangle 2">
            <a:extLst>
              <a:ext uri="{FF2B5EF4-FFF2-40B4-BE49-F238E27FC236}">
                <a16:creationId xmlns:a16="http://schemas.microsoft.com/office/drawing/2014/main" id="{ED366B7F-A23B-40E5-A08D-AAFC7ED424E5}"/>
              </a:ext>
            </a:extLst>
          </p:cNvPr>
          <p:cNvSpPr>
            <a:spLocks noGrp="1" noRot="1" noChangeAspect="1" noChangeArrowheads="1" noTextEdit="1"/>
          </p:cNvSpPr>
          <p:nvPr>
            <p:ph type="sldImg"/>
          </p:nvPr>
        </p:nvSpPr>
        <p:spPr>
          <a:xfrm>
            <a:off x="1133475" y="677863"/>
            <a:ext cx="4591050" cy="3444875"/>
          </a:xfrm>
          <a:ln/>
        </p:spPr>
      </p:sp>
      <p:sp>
        <p:nvSpPr>
          <p:cNvPr id="29700" name="Rectangle 3">
            <a:extLst>
              <a:ext uri="{FF2B5EF4-FFF2-40B4-BE49-F238E27FC236}">
                <a16:creationId xmlns:a16="http://schemas.microsoft.com/office/drawing/2014/main" id="{A09887CD-BF36-49DE-B055-7B31DFF06154}"/>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ru-RU" altLang="ru-R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7964F500-7C72-42A6-83E7-E6F19475A301}"/>
              </a:ext>
            </a:extLst>
          </p:cNvPr>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a:buSzPct val="45000"/>
              <a:buFont typeface="Wingdings" panose="05000000000000000000" pitchFamily="2" charset="2"/>
              <a:buNone/>
            </a:pPr>
            <a:fld id="{92D4A8D3-F0B2-4DB3-9621-E41D33D5B73C}" type="slidenum">
              <a:rPr lang="uk-UA" altLang="ru-RU">
                <a:solidFill>
                  <a:srgbClr val="000000"/>
                </a:solidFill>
                <a:latin typeface="Times New Roman" panose="02020603050405020304" pitchFamily="18" charset="0"/>
              </a:rPr>
              <a:pPr>
                <a:buSzPct val="45000"/>
                <a:buFont typeface="Wingdings" panose="05000000000000000000" pitchFamily="2" charset="2"/>
                <a:buNone/>
              </a:pPr>
              <a:t>14</a:t>
            </a:fld>
            <a:endParaRPr lang="uk-UA" altLang="ru-RU">
              <a:solidFill>
                <a:srgbClr val="000000"/>
              </a:solidFill>
              <a:latin typeface="Times New Roman" panose="02020603050405020304" pitchFamily="18" charset="0"/>
            </a:endParaRPr>
          </a:p>
        </p:txBody>
      </p:sp>
      <p:sp>
        <p:nvSpPr>
          <p:cNvPr id="31747" name="Rectangle 1">
            <a:extLst>
              <a:ext uri="{FF2B5EF4-FFF2-40B4-BE49-F238E27FC236}">
                <a16:creationId xmlns:a16="http://schemas.microsoft.com/office/drawing/2014/main" id="{FE772F77-2909-46A6-AD7C-7A949A86B19F}"/>
              </a:ext>
            </a:extLst>
          </p:cNvPr>
          <p:cNvSpPr txBox="1">
            <a:spLocks noGrp="1" noRot="1" noChangeAspect="1" noChangeArrowheads="1" noTextEdit="1"/>
          </p:cNvSpPr>
          <p:nvPr>
            <p:ph type="sldImg"/>
          </p:nvPr>
        </p:nvSpPr>
        <p:spPr>
          <a:xfrm>
            <a:off x="1133475" y="677863"/>
            <a:ext cx="4591050" cy="34448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8" name="Rectangle 2">
            <a:extLst>
              <a:ext uri="{FF2B5EF4-FFF2-40B4-BE49-F238E27FC236}">
                <a16:creationId xmlns:a16="http://schemas.microsoft.com/office/drawing/2014/main" id="{D6868C90-049B-42D6-BF7A-0E70A116601A}"/>
              </a:ext>
            </a:extLst>
          </p:cNvPr>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ru-RU" altLang="ru-RU"/>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4729769D-D094-4AB4-B490-B4D897498AAB}"/>
              </a:ext>
            </a:extLst>
          </p:cNvPr>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a:buSzPct val="45000"/>
              <a:buFont typeface="Wingdings" panose="05000000000000000000" pitchFamily="2" charset="2"/>
              <a:buNone/>
            </a:pPr>
            <a:fld id="{B1F58AA7-049C-42BF-B5C4-3778517141F7}" type="slidenum">
              <a:rPr lang="uk-UA" altLang="ru-RU">
                <a:solidFill>
                  <a:srgbClr val="000000"/>
                </a:solidFill>
                <a:latin typeface="Times New Roman" panose="02020603050405020304" pitchFamily="18" charset="0"/>
              </a:rPr>
              <a:pPr>
                <a:buSzPct val="45000"/>
                <a:buFont typeface="Wingdings" panose="05000000000000000000" pitchFamily="2" charset="2"/>
                <a:buNone/>
              </a:pPr>
              <a:t>15</a:t>
            </a:fld>
            <a:endParaRPr lang="uk-UA" altLang="ru-RU">
              <a:solidFill>
                <a:srgbClr val="000000"/>
              </a:solidFill>
              <a:latin typeface="Times New Roman" panose="02020603050405020304" pitchFamily="18" charset="0"/>
            </a:endParaRPr>
          </a:p>
        </p:txBody>
      </p:sp>
      <p:sp>
        <p:nvSpPr>
          <p:cNvPr id="33795" name="Rectangle 1">
            <a:extLst>
              <a:ext uri="{FF2B5EF4-FFF2-40B4-BE49-F238E27FC236}">
                <a16:creationId xmlns:a16="http://schemas.microsoft.com/office/drawing/2014/main" id="{1C79B23D-12C8-4597-AE3F-F7373BE9A33A}"/>
              </a:ext>
            </a:extLst>
          </p:cNvPr>
          <p:cNvSpPr txBox="1">
            <a:spLocks noGrp="1" noRot="1" noChangeAspect="1" noChangeArrowheads="1" noTextEdit="1"/>
          </p:cNvSpPr>
          <p:nvPr>
            <p:ph type="sldImg"/>
          </p:nvPr>
        </p:nvSpPr>
        <p:spPr>
          <a:xfrm>
            <a:off x="1133475" y="677863"/>
            <a:ext cx="4591050" cy="34448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796" name="Rectangle 2">
            <a:extLst>
              <a:ext uri="{FF2B5EF4-FFF2-40B4-BE49-F238E27FC236}">
                <a16:creationId xmlns:a16="http://schemas.microsoft.com/office/drawing/2014/main" id="{0F3B541A-F32F-469B-B9ED-C6AA440A493F}"/>
              </a:ext>
            </a:extLst>
          </p:cNvPr>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ru-RU" altLang="ru-RU"/>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EF5DE50D-65BD-4F05-811F-CF236C5C3611}"/>
              </a:ext>
            </a:extLst>
          </p:cNvPr>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a:buSzPct val="45000"/>
              <a:buFont typeface="Wingdings" panose="05000000000000000000" pitchFamily="2" charset="2"/>
              <a:buNone/>
            </a:pPr>
            <a:fld id="{0315B446-FC7A-46F9-B634-CC019AC905A0}" type="slidenum">
              <a:rPr lang="uk-UA" altLang="ru-RU">
                <a:solidFill>
                  <a:srgbClr val="000000"/>
                </a:solidFill>
                <a:latin typeface="Times New Roman" panose="02020603050405020304" pitchFamily="18" charset="0"/>
              </a:rPr>
              <a:pPr>
                <a:buSzPct val="45000"/>
                <a:buFont typeface="Wingdings" panose="05000000000000000000" pitchFamily="2" charset="2"/>
                <a:buNone/>
              </a:pPr>
              <a:t>17</a:t>
            </a:fld>
            <a:endParaRPr lang="uk-UA" altLang="ru-RU">
              <a:solidFill>
                <a:srgbClr val="000000"/>
              </a:solidFill>
              <a:latin typeface="Times New Roman" panose="02020603050405020304" pitchFamily="18" charset="0"/>
            </a:endParaRPr>
          </a:p>
        </p:txBody>
      </p:sp>
      <p:sp>
        <p:nvSpPr>
          <p:cNvPr id="37891" name="Rectangle 2">
            <a:extLst>
              <a:ext uri="{FF2B5EF4-FFF2-40B4-BE49-F238E27FC236}">
                <a16:creationId xmlns:a16="http://schemas.microsoft.com/office/drawing/2014/main" id="{C679BC98-9AA8-4EDE-8340-066FB82B6D79}"/>
              </a:ext>
            </a:extLst>
          </p:cNvPr>
          <p:cNvSpPr>
            <a:spLocks noGrp="1" noRot="1" noChangeAspect="1" noChangeArrowheads="1" noTextEdit="1"/>
          </p:cNvSpPr>
          <p:nvPr>
            <p:ph type="sldImg"/>
          </p:nvPr>
        </p:nvSpPr>
        <p:spPr>
          <a:xfrm>
            <a:off x="1133475" y="677863"/>
            <a:ext cx="4591050" cy="3444875"/>
          </a:xfrm>
          <a:ln/>
        </p:spPr>
      </p:sp>
      <p:sp>
        <p:nvSpPr>
          <p:cNvPr id="37892" name="Rectangle 3">
            <a:extLst>
              <a:ext uri="{FF2B5EF4-FFF2-40B4-BE49-F238E27FC236}">
                <a16:creationId xmlns:a16="http://schemas.microsoft.com/office/drawing/2014/main" id="{5D5EFB0D-5541-4938-8091-7FBF2DFCF75C}"/>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ru-RU" altLang="ru-RU"/>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DC49595D-C25D-4DC3-B77D-CA60BB41F9FB}"/>
              </a:ext>
            </a:extLst>
          </p:cNvPr>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a:buSzPct val="45000"/>
              <a:buFont typeface="Wingdings" panose="05000000000000000000" pitchFamily="2" charset="2"/>
              <a:buNone/>
            </a:pPr>
            <a:fld id="{1B9F4FA6-0037-4D05-9FD9-622F189E4F5E}" type="slidenum">
              <a:rPr lang="uk-UA" altLang="ru-RU">
                <a:solidFill>
                  <a:srgbClr val="000000"/>
                </a:solidFill>
                <a:latin typeface="Times New Roman" panose="02020603050405020304" pitchFamily="18" charset="0"/>
              </a:rPr>
              <a:pPr>
                <a:buSzPct val="45000"/>
                <a:buFont typeface="Wingdings" panose="05000000000000000000" pitchFamily="2" charset="2"/>
                <a:buNone/>
              </a:pPr>
              <a:t>18</a:t>
            </a:fld>
            <a:endParaRPr lang="uk-UA" altLang="ru-RU">
              <a:solidFill>
                <a:srgbClr val="000000"/>
              </a:solidFill>
              <a:latin typeface="Times New Roman" panose="02020603050405020304" pitchFamily="18" charset="0"/>
            </a:endParaRPr>
          </a:p>
        </p:txBody>
      </p:sp>
      <p:sp>
        <p:nvSpPr>
          <p:cNvPr id="39939" name="Rectangle 2">
            <a:extLst>
              <a:ext uri="{FF2B5EF4-FFF2-40B4-BE49-F238E27FC236}">
                <a16:creationId xmlns:a16="http://schemas.microsoft.com/office/drawing/2014/main" id="{23428C96-DA17-4011-8992-43B2FF4A400F}"/>
              </a:ext>
            </a:extLst>
          </p:cNvPr>
          <p:cNvSpPr>
            <a:spLocks noGrp="1" noRot="1" noChangeAspect="1" noChangeArrowheads="1" noTextEdit="1"/>
          </p:cNvSpPr>
          <p:nvPr>
            <p:ph type="sldImg"/>
          </p:nvPr>
        </p:nvSpPr>
        <p:spPr>
          <a:xfrm>
            <a:off x="1133475" y="677863"/>
            <a:ext cx="4591050" cy="3444875"/>
          </a:xfrm>
          <a:ln/>
        </p:spPr>
      </p:sp>
      <p:sp>
        <p:nvSpPr>
          <p:cNvPr id="39940" name="Rectangle 3">
            <a:extLst>
              <a:ext uri="{FF2B5EF4-FFF2-40B4-BE49-F238E27FC236}">
                <a16:creationId xmlns:a16="http://schemas.microsoft.com/office/drawing/2014/main" id="{8F87E8CB-5CDA-4175-9FEF-6FCCFAAF9346}"/>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ru-RU" altLang="ru-RU"/>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EA557067-7712-47F4-9561-5DC5A6F73063}"/>
              </a:ext>
            </a:extLst>
          </p:cNvPr>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a:buSzPct val="45000"/>
              <a:buFont typeface="Wingdings" panose="05000000000000000000" pitchFamily="2" charset="2"/>
              <a:buNone/>
            </a:pPr>
            <a:fld id="{C3FA5CAD-D810-45A5-B517-AB4872E933BF}" type="slidenum">
              <a:rPr lang="uk-UA" altLang="ru-RU">
                <a:solidFill>
                  <a:srgbClr val="000000"/>
                </a:solidFill>
                <a:latin typeface="Times New Roman" panose="02020603050405020304" pitchFamily="18" charset="0"/>
              </a:rPr>
              <a:pPr>
                <a:buSzPct val="45000"/>
                <a:buFont typeface="Wingdings" panose="05000000000000000000" pitchFamily="2" charset="2"/>
                <a:buNone/>
              </a:pPr>
              <a:t>19</a:t>
            </a:fld>
            <a:endParaRPr lang="uk-UA" altLang="ru-RU">
              <a:solidFill>
                <a:srgbClr val="000000"/>
              </a:solidFill>
              <a:latin typeface="Times New Roman" panose="02020603050405020304" pitchFamily="18" charset="0"/>
            </a:endParaRPr>
          </a:p>
        </p:txBody>
      </p:sp>
      <p:sp>
        <p:nvSpPr>
          <p:cNvPr id="41987" name="Rectangle 1">
            <a:extLst>
              <a:ext uri="{FF2B5EF4-FFF2-40B4-BE49-F238E27FC236}">
                <a16:creationId xmlns:a16="http://schemas.microsoft.com/office/drawing/2014/main" id="{B78C262E-01AD-4C05-B584-DC75C1010BA8}"/>
              </a:ext>
            </a:extLst>
          </p:cNvPr>
          <p:cNvSpPr txBox="1">
            <a:spLocks noGrp="1" noRot="1" noChangeAspect="1" noChangeArrowheads="1" noTextEdit="1"/>
          </p:cNvSpPr>
          <p:nvPr>
            <p:ph type="sldImg"/>
          </p:nvPr>
        </p:nvSpPr>
        <p:spPr>
          <a:xfrm>
            <a:off x="1133475" y="677863"/>
            <a:ext cx="4591050" cy="34448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988" name="Rectangle 2">
            <a:extLst>
              <a:ext uri="{FF2B5EF4-FFF2-40B4-BE49-F238E27FC236}">
                <a16:creationId xmlns:a16="http://schemas.microsoft.com/office/drawing/2014/main" id="{358AA8FD-B7F3-4FBE-91C2-F957832DECCC}"/>
              </a:ext>
            </a:extLst>
          </p:cNvPr>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ru-RU" altLang="ru-RU"/>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5AF58CAE-C71E-45EF-902E-E0646279267C}"/>
              </a:ext>
            </a:extLst>
          </p:cNvPr>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a:buSzPct val="45000"/>
              <a:buFont typeface="Wingdings" panose="05000000000000000000" pitchFamily="2" charset="2"/>
              <a:buNone/>
            </a:pPr>
            <a:fld id="{3EE9A9B9-7129-4AFC-BCAA-90AB0D7742C8}" type="slidenum">
              <a:rPr lang="uk-UA" altLang="ru-RU">
                <a:solidFill>
                  <a:srgbClr val="000000"/>
                </a:solidFill>
                <a:latin typeface="Times New Roman" panose="02020603050405020304" pitchFamily="18" charset="0"/>
              </a:rPr>
              <a:pPr>
                <a:buSzPct val="45000"/>
                <a:buFont typeface="Wingdings" panose="05000000000000000000" pitchFamily="2" charset="2"/>
                <a:buNone/>
              </a:pPr>
              <a:t>20</a:t>
            </a:fld>
            <a:endParaRPr lang="uk-UA" altLang="ru-RU">
              <a:solidFill>
                <a:srgbClr val="000000"/>
              </a:solidFill>
              <a:latin typeface="Times New Roman" panose="02020603050405020304" pitchFamily="18" charset="0"/>
            </a:endParaRPr>
          </a:p>
        </p:txBody>
      </p:sp>
      <p:sp>
        <p:nvSpPr>
          <p:cNvPr id="44035" name="Rectangle 2">
            <a:extLst>
              <a:ext uri="{FF2B5EF4-FFF2-40B4-BE49-F238E27FC236}">
                <a16:creationId xmlns:a16="http://schemas.microsoft.com/office/drawing/2014/main" id="{C19A9AAF-6720-4F3C-81E1-546F40462176}"/>
              </a:ext>
            </a:extLst>
          </p:cNvPr>
          <p:cNvSpPr>
            <a:spLocks noGrp="1" noRot="1" noChangeAspect="1" noChangeArrowheads="1" noTextEdit="1"/>
          </p:cNvSpPr>
          <p:nvPr>
            <p:ph type="sldImg"/>
          </p:nvPr>
        </p:nvSpPr>
        <p:spPr>
          <a:xfrm>
            <a:off x="1133475" y="677863"/>
            <a:ext cx="4591050" cy="3444875"/>
          </a:xfrm>
          <a:ln/>
        </p:spPr>
      </p:sp>
      <p:sp>
        <p:nvSpPr>
          <p:cNvPr id="44036" name="Rectangle 3">
            <a:extLst>
              <a:ext uri="{FF2B5EF4-FFF2-40B4-BE49-F238E27FC236}">
                <a16:creationId xmlns:a16="http://schemas.microsoft.com/office/drawing/2014/main" id="{1B7D4AEB-C5BD-4F20-919C-FEDE1A48ED31}"/>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ru-RU" altLang="ru-R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35242EE0-E256-4FD8-B179-8DFD9A91A67D}"/>
              </a:ext>
            </a:extLst>
          </p:cNvPr>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a:buSzPct val="45000"/>
              <a:buFont typeface="Wingdings" panose="05000000000000000000" pitchFamily="2" charset="2"/>
              <a:buNone/>
            </a:pPr>
            <a:fld id="{E4D9A425-76A6-478C-8D45-1A3B644BA196}" type="slidenum">
              <a:rPr lang="uk-UA" altLang="ru-RU">
                <a:solidFill>
                  <a:srgbClr val="000000"/>
                </a:solidFill>
                <a:latin typeface="Times New Roman" panose="02020603050405020304" pitchFamily="18" charset="0"/>
              </a:rPr>
              <a:pPr>
                <a:buSzPct val="45000"/>
                <a:buFont typeface="Wingdings" panose="05000000000000000000" pitchFamily="2" charset="2"/>
                <a:buNone/>
              </a:pPr>
              <a:t>2</a:t>
            </a:fld>
            <a:endParaRPr lang="uk-UA" altLang="ru-RU">
              <a:solidFill>
                <a:srgbClr val="000000"/>
              </a:solidFill>
              <a:latin typeface="Times New Roman" panose="02020603050405020304" pitchFamily="18" charset="0"/>
            </a:endParaRPr>
          </a:p>
        </p:txBody>
      </p:sp>
      <p:sp>
        <p:nvSpPr>
          <p:cNvPr id="7171" name="Rectangle 1">
            <a:extLst>
              <a:ext uri="{FF2B5EF4-FFF2-40B4-BE49-F238E27FC236}">
                <a16:creationId xmlns:a16="http://schemas.microsoft.com/office/drawing/2014/main" id="{31E69194-EA8A-4363-9BFB-3AEFDFB4A5D0}"/>
              </a:ext>
            </a:extLst>
          </p:cNvPr>
          <p:cNvSpPr txBox="1">
            <a:spLocks noGrp="1" noRot="1" noChangeAspect="1" noChangeArrowheads="1" noTextEdit="1"/>
          </p:cNvSpPr>
          <p:nvPr>
            <p:ph type="sldImg"/>
          </p:nvPr>
        </p:nvSpPr>
        <p:spPr>
          <a:xfrm>
            <a:off x="1133475" y="677863"/>
            <a:ext cx="4591050" cy="34448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2" name="Rectangle 2">
            <a:extLst>
              <a:ext uri="{FF2B5EF4-FFF2-40B4-BE49-F238E27FC236}">
                <a16:creationId xmlns:a16="http://schemas.microsoft.com/office/drawing/2014/main" id="{9C21B5BB-7521-4436-BD29-086FD45AF659}"/>
              </a:ext>
            </a:extLst>
          </p:cNvPr>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ru-RU" altLang="ru-RU"/>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7BA60899-0157-4AB1-B924-E437C2705643}"/>
              </a:ext>
            </a:extLst>
          </p:cNvPr>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a:buSzPct val="45000"/>
              <a:buFont typeface="Wingdings" panose="05000000000000000000" pitchFamily="2" charset="2"/>
              <a:buNone/>
            </a:pPr>
            <a:fld id="{AA4BFDBA-0934-461B-87B6-509F3AADE1E8}" type="slidenum">
              <a:rPr lang="uk-UA" altLang="ru-RU">
                <a:solidFill>
                  <a:srgbClr val="000000"/>
                </a:solidFill>
                <a:latin typeface="Times New Roman" panose="02020603050405020304" pitchFamily="18" charset="0"/>
              </a:rPr>
              <a:pPr>
                <a:buSzPct val="45000"/>
                <a:buFont typeface="Wingdings" panose="05000000000000000000" pitchFamily="2" charset="2"/>
                <a:buNone/>
              </a:pPr>
              <a:t>21</a:t>
            </a:fld>
            <a:endParaRPr lang="uk-UA" altLang="ru-RU">
              <a:solidFill>
                <a:srgbClr val="000000"/>
              </a:solidFill>
              <a:latin typeface="Times New Roman" panose="02020603050405020304" pitchFamily="18" charset="0"/>
            </a:endParaRPr>
          </a:p>
        </p:txBody>
      </p:sp>
      <p:sp>
        <p:nvSpPr>
          <p:cNvPr id="46083" name="Rectangle 1">
            <a:extLst>
              <a:ext uri="{FF2B5EF4-FFF2-40B4-BE49-F238E27FC236}">
                <a16:creationId xmlns:a16="http://schemas.microsoft.com/office/drawing/2014/main" id="{4533B691-2C9E-474C-9061-EAF7F8D1D905}"/>
              </a:ext>
            </a:extLst>
          </p:cNvPr>
          <p:cNvSpPr txBox="1">
            <a:spLocks noGrp="1" noRot="1" noChangeAspect="1" noChangeArrowheads="1" noTextEdit="1"/>
          </p:cNvSpPr>
          <p:nvPr>
            <p:ph type="sldImg"/>
          </p:nvPr>
        </p:nvSpPr>
        <p:spPr>
          <a:xfrm>
            <a:off x="1133475" y="677863"/>
            <a:ext cx="4591050" cy="34448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084" name="Rectangle 2">
            <a:extLst>
              <a:ext uri="{FF2B5EF4-FFF2-40B4-BE49-F238E27FC236}">
                <a16:creationId xmlns:a16="http://schemas.microsoft.com/office/drawing/2014/main" id="{8BBD0AD0-037E-41F2-BB51-0D5B88405070}"/>
              </a:ext>
            </a:extLst>
          </p:cNvPr>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ru-RU" altLang="ru-RU"/>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09950BD2-8DB5-4B66-A901-D2FEDA756D11}"/>
              </a:ext>
            </a:extLst>
          </p:cNvPr>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a:buSzPct val="45000"/>
              <a:buFont typeface="Wingdings" panose="05000000000000000000" pitchFamily="2" charset="2"/>
              <a:buNone/>
            </a:pPr>
            <a:fld id="{CDEDA571-DDE3-40A0-B350-48B047AD895A}" type="slidenum">
              <a:rPr lang="uk-UA" altLang="ru-RU">
                <a:solidFill>
                  <a:srgbClr val="000000"/>
                </a:solidFill>
                <a:latin typeface="Times New Roman" panose="02020603050405020304" pitchFamily="18" charset="0"/>
              </a:rPr>
              <a:pPr>
                <a:buSzPct val="45000"/>
                <a:buFont typeface="Wingdings" panose="05000000000000000000" pitchFamily="2" charset="2"/>
                <a:buNone/>
              </a:pPr>
              <a:t>22</a:t>
            </a:fld>
            <a:endParaRPr lang="uk-UA" altLang="ru-RU">
              <a:solidFill>
                <a:srgbClr val="000000"/>
              </a:solidFill>
              <a:latin typeface="Times New Roman" panose="02020603050405020304" pitchFamily="18" charset="0"/>
            </a:endParaRPr>
          </a:p>
        </p:txBody>
      </p:sp>
      <p:sp>
        <p:nvSpPr>
          <p:cNvPr id="48131" name="Rectangle 2">
            <a:extLst>
              <a:ext uri="{FF2B5EF4-FFF2-40B4-BE49-F238E27FC236}">
                <a16:creationId xmlns:a16="http://schemas.microsoft.com/office/drawing/2014/main" id="{5843301B-229D-4627-B5BB-6CA63E14AFC9}"/>
              </a:ext>
            </a:extLst>
          </p:cNvPr>
          <p:cNvSpPr>
            <a:spLocks noGrp="1" noRot="1" noChangeAspect="1" noChangeArrowheads="1" noTextEdit="1"/>
          </p:cNvSpPr>
          <p:nvPr>
            <p:ph type="sldImg"/>
          </p:nvPr>
        </p:nvSpPr>
        <p:spPr>
          <a:xfrm>
            <a:off x="1133475" y="677863"/>
            <a:ext cx="4591050" cy="3444875"/>
          </a:xfrm>
          <a:ln/>
        </p:spPr>
      </p:sp>
      <p:sp>
        <p:nvSpPr>
          <p:cNvPr id="48132" name="Rectangle 3">
            <a:extLst>
              <a:ext uri="{FF2B5EF4-FFF2-40B4-BE49-F238E27FC236}">
                <a16:creationId xmlns:a16="http://schemas.microsoft.com/office/drawing/2014/main" id="{E4AFC6B8-FDC5-4B12-A2AA-2D31D373E209}"/>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ru-RU" altLang="ru-RU"/>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33422442-344F-4B22-939C-2EFE7EAC48F1}"/>
              </a:ext>
            </a:extLst>
          </p:cNvPr>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a:buSzPct val="45000"/>
              <a:buFont typeface="Wingdings" panose="05000000000000000000" pitchFamily="2" charset="2"/>
              <a:buNone/>
            </a:pPr>
            <a:fld id="{B6821BA6-6711-43D1-8209-156524795FE7}" type="slidenum">
              <a:rPr lang="uk-UA" altLang="ru-RU">
                <a:solidFill>
                  <a:srgbClr val="000000"/>
                </a:solidFill>
                <a:latin typeface="Times New Roman" panose="02020603050405020304" pitchFamily="18" charset="0"/>
              </a:rPr>
              <a:pPr>
                <a:buSzPct val="45000"/>
                <a:buFont typeface="Wingdings" panose="05000000000000000000" pitchFamily="2" charset="2"/>
                <a:buNone/>
              </a:pPr>
              <a:t>23</a:t>
            </a:fld>
            <a:endParaRPr lang="uk-UA" altLang="ru-RU">
              <a:solidFill>
                <a:srgbClr val="000000"/>
              </a:solidFill>
              <a:latin typeface="Times New Roman" panose="02020603050405020304" pitchFamily="18" charset="0"/>
            </a:endParaRPr>
          </a:p>
        </p:txBody>
      </p:sp>
      <p:sp>
        <p:nvSpPr>
          <p:cNvPr id="50179" name="Rectangle 2">
            <a:extLst>
              <a:ext uri="{FF2B5EF4-FFF2-40B4-BE49-F238E27FC236}">
                <a16:creationId xmlns:a16="http://schemas.microsoft.com/office/drawing/2014/main" id="{FB744A53-2814-4445-86F3-E57055900F71}"/>
              </a:ext>
            </a:extLst>
          </p:cNvPr>
          <p:cNvSpPr>
            <a:spLocks noGrp="1" noRot="1" noChangeAspect="1" noChangeArrowheads="1" noTextEdit="1"/>
          </p:cNvSpPr>
          <p:nvPr>
            <p:ph type="sldImg"/>
          </p:nvPr>
        </p:nvSpPr>
        <p:spPr>
          <a:xfrm>
            <a:off x="1133475" y="677863"/>
            <a:ext cx="4591050" cy="3444875"/>
          </a:xfrm>
          <a:ln/>
        </p:spPr>
      </p:sp>
      <p:sp>
        <p:nvSpPr>
          <p:cNvPr id="50180" name="Rectangle 3">
            <a:extLst>
              <a:ext uri="{FF2B5EF4-FFF2-40B4-BE49-F238E27FC236}">
                <a16:creationId xmlns:a16="http://schemas.microsoft.com/office/drawing/2014/main" id="{AA7F42FF-9916-4855-8BA0-A13B82A48583}"/>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ru-RU" altLang="ru-RU"/>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4F2AE470-3441-4C87-8022-B09CE3717B28}"/>
              </a:ext>
            </a:extLst>
          </p:cNvPr>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a:buSzPct val="45000"/>
              <a:buFont typeface="Wingdings" panose="05000000000000000000" pitchFamily="2" charset="2"/>
              <a:buNone/>
            </a:pPr>
            <a:fld id="{57D390B0-B900-4462-8034-A7F547EC9B33}" type="slidenum">
              <a:rPr lang="uk-UA" altLang="ru-RU">
                <a:solidFill>
                  <a:srgbClr val="000000"/>
                </a:solidFill>
                <a:latin typeface="Times New Roman" panose="02020603050405020304" pitchFamily="18" charset="0"/>
              </a:rPr>
              <a:pPr>
                <a:buSzPct val="45000"/>
                <a:buFont typeface="Wingdings" panose="05000000000000000000" pitchFamily="2" charset="2"/>
                <a:buNone/>
              </a:pPr>
              <a:t>24</a:t>
            </a:fld>
            <a:endParaRPr lang="uk-UA" altLang="ru-RU">
              <a:solidFill>
                <a:srgbClr val="000000"/>
              </a:solidFill>
              <a:latin typeface="Times New Roman" panose="02020603050405020304" pitchFamily="18" charset="0"/>
            </a:endParaRPr>
          </a:p>
        </p:txBody>
      </p:sp>
      <p:sp>
        <p:nvSpPr>
          <p:cNvPr id="52227" name="Rectangle 1">
            <a:extLst>
              <a:ext uri="{FF2B5EF4-FFF2-40B4-BE49-F238E27FC236}">
                <a16:creationId xmlns:a16="http://schemas.microsoft.com/office/drawing/2014/main" id="{9C58CA51-1483-4C86-BB02-DD43557EF4C9}"/>
              </a:ext>
            </a:extLst>
          </p:cNvPr>
          <p:cNvSpPr txBox="1">
            <a:spLocks noGrp="1" noRot="1" noChangeAspect="1" noChangeArrowheads="1" noTextEdit="1"/>
          </p:cNvSpPr>
          <p:nvPr>
            <p:ph type="sldImg"/>
          </p:nvPr>
        </p:nvSpPr>
        <p:spPr>
          <a:xfrm>
            <a:off x="1133475" y="677863"/>
            <a:ext cx="4591050" cy="34448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2228" name="Rectangle 2">
            <a:extLst>
              <a:ext uri="{FF2B5EF4-FFF2-40B4-BE49-F238E27FC236}">
                <a16:creationId xmlns:a16="http://schemas.microsoft.com/office/drawing/2014/main" id="{833A45EC-EC66-4E15-AFC2-1E95FE5172A3}"/>
              </a:ext>
            </a:extLst>
          </p:cNvPr>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ru-RU" altLang="ru-RU"/>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842CA7F4-67D3-4D80-87C4-C25929E52D22}"/>
              </a:ext>
            </a:extLst>
          </p:cNvPr>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a:buSzPct val="45000"/>
              <a:buFont typeface="Wingdings" panose="05000000000000000000" pitchFamily="2" charset="2"/>
              <a:buNone/>
            </a:pPr>
            <a:fld id="{47AF13AA-974F-42EF-8622-759A9D377812}" type="slidenum">
              <a:rPr lang="uk-UA" altLang="ru-RU">
                <a:solidFill>
                  <a:srgbClr val="000000"/>
                </a:solidFill>
                <a:latin typeface="Times New Roman" panose="02020603050405020304" pitchFamily="18" charset="0"/>
              </a:rPr>
              <a:pPr>
                <a:buSzPct val="45000"/>
                <a:buFont typeface="Wingdings" panose="05000000000000000000" pitchFamily="2" charset="2"/>
                <a:buNone/>
              </a:pPr>
              <a:t>25</a:t>
            </a:fld>
            <a:endParaRPr lang="uk-UA" altLang="ru-RU">
              <a:solidFill>
                <a:srgbClr val="000000"/>
              </a:solidFill>
              <a:latin typeface="Times New Roman" panose="02020603050405020304" pitchFamily="18" charset="0"/>
            </a:endParaRPr>
          </a:p>
        </p:txBody>
      </p:sp>
      <p:sp>
        <p:nvSpPr>
          <p:cNvPr id="54275" name="Rectangle 2">
            <a:extLst>
              <a:ext uri="{FF2B5EF4-FFF2-40B4-BE49-F238E27FC236}">
                <a16:creationId xmlns:a16="http://schemas.microsoft.com/office/drawing/2014/main" id="{ABABFD52-F48B-4D3B-BC2E-8ECDBA05E2B5}"/>
              </a:ext>
            </a:extLst>
          </p:cNvPr>
          <p:cNvSpPr>
            <a:spLocks noGrp="1" noRot="1" noChangeAspect="1" noChangeArrowheads="1" noTextEdit="1"/>
          </p:cNvSpPr>
          <p:nvPr>
            <p:ph type="sldImg"/>
          </p:nvPr>
        </p:nvSpPr>
        <p:spPr>
          <a:xfrm>
            <a:off x="1133475" y="677863"/>
            <a:ext cx="4591050" cy="3444875"/>
          </a:xfrm>
          <a:ln/>
        </p:spPr>
      </p:sp>
      <p:sp>
        <p:nvSpPr>
          <p:cNvPr id="54276" name="Rectangle 3">
            <a:extLst>
              <a:ext uri="{FF2B5EF4-FFF2-40B4-BE49-F238E27FC236}">
                <a16:creationId xmlns:a16="http://schemas.microsoft.com/office/drawing/2014/main" id="{07B35855-D68B-4ECE-86CD-ACC06385B5CE}"/>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ru-RU" altLang="ru-RU"/>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F0797D47-2392-498C-BCB4-7C6BE9968519}"/>
              </a:ext>
            </a:extLst>
          </p:cNvPr>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a:buSzPct val="45000"/>
              <a:buFont typeface="Wingdings" panose="05000000000000000000" pitchFamily="2" charset="2"/>
              <a:buNone/>
            </a:pPr>
            <a:fld id="{8C74A66A-242C-4466-8465-B83F860EF2E7}" type="slidenum">
              <a:rPr lang="uk-UA" altLang="ru-RU">
                <a:solidFill>
                  <a:srgbClr val="000000"/>
                </a:solidFill>
                <a:latin typeface="Times New Roman" panose="02020603050405020304" pitchFamily="18" charset="0"/>
              </a:rPr>
              <a:pPr>
                <a:buSzPct val="45000"/>
                <a:buFont typeface="Wingdings" panose="05000000000000000000" pitchFamily="2" charset="2"/>
                <a:buNone/>
              </a:pPr>
              <a:t>26</a:t>
            </a:fld>
            <a:endParaRPr lang="uk-UA" altLang="ru-RU">
              <a:solidFill>
                <a:srgbClr val="000000"/>
              </a:solidFill>
              <a:latin typeface="Times New Roman" panose="02020603050405020304" pitchFamily="18" charset="0"/>
            </a:endParaRPr>
          </a:p>
        </p:txBody>
      </p:sp>
      <p:sp>
        <p:nvSpPr>
          <p:cNvPr id="56323" name="Rectangle 2">
            <a:extLst>
              <a:ext uri="{FF2B5EF4-FFF2-40B4-BE49-F238E27FC236}">
                <a16:creationId xmlns:a16="http://schemas.microsoft.com/office/drawing/2014/main" id="{A88E5CBC-47CB-48B3-A8E3-4FAA6FB0E4BB}"/>
              </a:ext>
            </a:extLst>
          </p:cNvPr>
          <p:cNvSpPr>
            <a:spLocks noGrp="1" noRot="1" noChangeAspect="1" noChangeArrowheads="1" noTextEdit="1"/>
          </p:cNvSpPr>
          <p:nvPr>
            <p:ph type="sldImg"/>
          </p:nvPr>
        </p:nvSpPr>
        <p:spPr>
          <a:xfrm>
            <a:off x="1133475" y="677863"/>
            <a:ext cx="4591050" cy="3444875"/>
          </a:xfrm>
          <a:ln/>
        </p:spPr>
      </p:sp>
      <p:sp>
        <p:nvSpPr>
          <p:cNvPr id="56324" name="Rectangle 3">
            <a:extLst>
              <a:ext uri="{FF2B5EF4-FFF2-40B4-BE49-F238E27FC236}">
                <a16:creationId xmlns:a16="http://schemas.microsoft.com/office/drawing/2014/main" id="{9A8E69B6-0B0D-4E6E-9304-28B1749E6AAA}"/>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ru-RU" altLang="ru-RU"/>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6A9F03FA-5E00-49E8-80EB-2575B54F9353}"/>
              </a:ext>
            </a:extLst>
          </p:cNvPr>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a:buSzPct val="45000"/>
              <a:buFont typeface="Wingdings" panose="05000000000000000000" pitchFamily="2" charset="2"/>
              <a:buNone/>
            </a:pPr>
            <a:fld id="{B0994EDD-5B50-4700-9914-14916BE6BD2A}" type="slidenum">
              <a:rPr lang="uk-UA" altLang="ru-RU">
                <a:solidFill>
                  <a:srgbClr val="000000"/>
                </a:solidFill>
                <a:latin typeface="Times New Roman" panose="02020603050405020304" pitchFamily="18" charset="0"/>
              </a:rPr>
              <a:pPr>
                <a:buSzPct val="45000"/>
                <a:buFont typeface="Wingdings" panose="05000000000000000000" pitchFamily="2" charset="2"/>
                <a:buNone/>
              </a:pPr>
              <a:t>27</a:t>
            </a:fld>
            <a:endParaRPr lang="uk-UA" altLang="ru-RU">
              <a:solidFill>
                <a:srgbClr val="000000"/>
              </a:solidFill>
              <a:latin typeface="Times New Roman" panose="02020603050405020304" pitchFamily="18" charset="0"/>
            </a:endParaRPr>
          </a:p>
        </p:txBody>
      </p:sp>
      <p:sp>
        <p:nvSpPr>
          <p:cNvPr id="58371" name="Rectangle 2">
            <a:extLst>
              <a:ext uri="{FF2B5EF4-FFF2-40B4-BE49-F238E27FC236}">
                <a16:creationId xmlns:a16="http://schemas.microsoft.com/office/drawing/2014/main" id="{6249022E-8BB0-471F-A140-8572A82C6A56}"/>
              </a:ext>
            </a:extLst>
          </p:cNvPr>
          <p:cNvSpPr>
            <a:spLocks noGrp="1" noRot="1" noChangeAspect="1" noChangeArrowheads="1" noTextEdit="1"/>
          </p:cNvSpPr>
          <p:nvPr>
            <p:ph type="sldImg"/>
          </p:nvPr>
        </p:nvSpPr>
        <p:spPr>
          <a:xfrm>
            <a:off x="1133475" y="677863"/>
            <a:ext cx="4591050" cy="3444875"/>
          </a:xfrm>
          <a:ln/>
        </p:spPr>
      </p:sp>
      <p:sp>
        <p:nvSpPr>
          <p:cNvPr id="58372" name="Rectangle 3">
            <a:extLst>
              <a:ext uri="{FF2B5EF4-FFF2-40B4-BE49-F238E27FC236}">
                <a16:creationId xmlns:a16="http://schemas.microsoft.com/office/drawing/2014/main" id="{D1B613C7-DE45-4655-A4AB-09FB5AF50B6C}"/>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ru-RU" altLang="ru-RU"/>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4C95E5D4-22BD-4931-A464-6F8381731FD6}"/>
              </a:ext>
            </a:extLst>
          </p:cNvPr>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a:buSzPct val="45000"/>
              <a:buFont typeface="Wingdings" panose="05000000000000000000" pitchFamily="2" charset="2"/>
              <a:buNone/>
            </a:pPr>
            <a:fld id="{6C82F010-B27A-4E2A-B0DB-C57EDFCFC192}" type="slidenum">
              <a:rPr lang="uk-UA" altLang="ru-RU">
                <a:solidFill>
                  <a:srgbClr val="000000"/>
                </a:solidFill>
                <a:latin typeface="Times New Roman" panose="02020603050405020304" pitchFamily="18" charset="0"/>
              </a:rPr>
              <a:pPr>
                <a:buSzPct val="45000"/>
                <a:buFont typeface="Wingdings" panose="05000000000000000000" pitchFamily="2" charset="2"/>
                <a:buNone/>
              </a:pPr>
              <a:t>28</a:t>
            </a:fld>
            <a:endParaRPr lang="uk-UA" altLang="ru-RU">
              <a:solidFill>
                <a:srgbClr val="000000"/>
              </a:solidFill>
              <a:latin typeface="Times New Roman" panose="02020603050405020304" pitchFamily="18" charset="0"/>
            </a:endParaRPr>
          </a:p>
        </p:txBody>
      </p:sp>
      <p:sp>
        <p:nvSpPr>
          <p:cNvPr id="60419" name="Rectangle 2">
            <a:extLst>
              <a:ext uri="{FF2B5EF4-FFF2-40B4-BE49-F238E27FC236}">
                <a16:creationId xmlns:a16="http://schemas.microsoft.com/office/drawing/2014/main" id="{A18B6E4A-E1CE-4C8E-BAB5-4C1A720E0DF0}"/>
              </a:ext>
            </a:extLst>
          </p:cNvPr>
          <p:cNvSpPr>
            <a:spLocks noGrp="1" noRot="1" noChangeAspect="1" noChangeArrowheads="1" noTextEdit="1"/>
          </p:cNvSpPr>
          <p:nvPr>
            <p:ph type="sldImg"/>
          </p:nvPr>
        </p:nvSpPr>
        <p:spPr>
          <a:xfrm>
            <a:off x="1133475" y="677863"/>
            <a:ext cx="4591050" cy="3444875"/>
          </a:xfrm>
          <a:ln/>
        </p:spPr>
      </p:sp>
      <p:sp>
        <p:nvSpPr>
          <p:cNvPr id="60420" name="Rectangle 3">
            <a:extLst>
              <a:ext uri="{FF2B5EF4-FFF2-40B4-BE49-F238E27FC236}">
                <a16:creationId xmlns:a16="http://schemas.microsoft.com/office/drawing/2014/main" id="{FB69E522-0DF3-4C40-9261-36CD2FC72E12}"/>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ru-RU" altLang="ru-RU"/>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6D3C9B06-CCEF-422D-A30F-01C8F096CAA2}"/>
              </a:ext>
            </a:extLst>
          </p:cNvPr>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a:buSzPct val="45000"/>
              <a:buFont typeface="Wingdings" panose="05000000000000000000" pitchFamily="2" charset="2"/>
              <a:buNone/>
            </a:pPr>
            <a:fld id="{497DEBA5-FA04-4185-88FD-E43F5B7F22FC}" type="slidenum">
              <a:rPr lang="uk-UA" altLang="ru-RU">
                <a:solidFill>
                  <a:srgbClr val="000000"/>
                </a:solidFill>
                <a:latin typeface="Times New Roman" panose="02020603050405020304" pitchFamily="18" charset="0"/>
              </a:rPr>
              <a:pPr>
                <a:buSzPct val="45000"/>
                <a:buFont typeface="Wingdings" panose="05000000000000000000" pitchFamily="2" charset="2"/>
                <a:buNone/>
              </a:pPr>
              <a:t>29</a:t>
            </a:fld>
            <a:endParaRPr lang="uk-UA" altLang="ru-RU">
              <a:solidFill>
                <a:srgbClr val="000000"/>
              </a:solidFill>
              <a:latin typeface="Times New Roman" panose="02020603050405020304" pitchFamily="18" charset="0"/>
            </a:endParaRPr>
          </a:p>
        </p:txBody>
      </p:sp>
      <p:sp>
        <p:nvSpPr>
          <p:cNvPr id="62467" name="Rectangle 2">
            <a:extLst>
              <a:ext uri="{FF2B5EF4-FFF2-40B4-BE49-F238E27FC236}">
                <a16:creationId xmlns:a16="http://schemas.microsoft.com/office/drawing/2014/main" id="{6E365E69-2CAC-4F8F-965F-375E9DD60BEE}"/>
              </a:ext>
            </a:extLst>
          </p:cNvPr>
          <p:cNvSpPr>
            <a:spLocks noGrp="1" noRot="1" noChangeAspect="1" noChangeArrowheads="1" noTextEdit="1"/>
          </p:cNvSpPr>
          <p:nvPr>
            <p:ph type="sldImg"/>
          </p:nvPr>
        </p:nvSpPr>
        <p:spPr>
          <a:xfrm>
            <a:off x="1133475" y="677863"/>
            <a:ext cx="4591050" cy="3444875"/>
          </a:xfrm>
          <a:ln/>
        </p:spPr>
      </p:sp>
      <p:sp>
        <p:nvSpPr>
          <p:cNvPr id="62468" name="Rectangle 3">
            <a:extLst>
              <a:ext uri="{FF2B5EF4-FFF2-40B4-BE49-F238E27FC236}">
                <a16:creationId xmlns:a16="http://schemas.microsoft.com/office/drawing/2014/main" id="{61518295-B6FB-45AF-A28C-EBFB47321604}"/>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ru-RU" altLang="ru-RU"/>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B9F97CDD-F1F4-4BDA-BE32-8C98F543CAB3}"/>
              </a:ext>
            </a:extLst>
          </p:cNvPr>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a:buSzPct val="45000"/>
              <a:buFont typeface="Wingdings" panose="05000000000000000000" pitchFamily="2" charset="2"/>
              <a:buNone/>
            </a:pPr>
            <a:fld id="{474BBD0F-FC8C-466C-A2AD-BC7931E16904}" type="slidenum">
              <a:rPr lang="uk-UA" altLang="ru-RU">
                <a:solidFill>
                  <a:srgbClr val="000000"/>
                </a:solidFill>
                <a:latin typeface="Times New Roman" panose="02020603050405020304" pitchFamily="18" charset="0"/>
              </a:rPr>
              <a:pPr>
                <a:buSzPct val="45000"/>
                <a:buFont typeface="Wingdings" panose="05000000000000000000" pitchFamily="2" charset="2"/>
                <a:buNone/>
              </a:pPr>
              <a:t>30</a:t>
            </a:fld>
            <a:endParaRPr lang="uk-UA" altLang="ru-RU">
              <a:solidFill>
                <a:srgbClr val="000000"/>
              </a:solidFill>
              <a:latin typeface="Times New Roman" panose="02020603050405020304" pitchFamily="18" charset="0"/>
            </a:endParaRPr>
          </a:p>
        </p:txBody>
      </p:sp>
      <p:sp>
        <p:nvSpPr>
          <p:cNvPr id="64515" name="Rectangle 2">
            <a:extLst>
              <a:ext uri="{FF2B5EF4-FFF2-40B4-BE49-F238E27FC236}">
                <a16:creationId xmlns:a16="http://schemas.microsoft.com/office/drawing/2014/main" id="{7D043D3A-C18F-45AA-9A14-C4DF785E4503}"/>
              </a:ext>
            </a:extLst>
          </p:cNvPr>
          <p:cNvSpPr>
            <a:spLocks noGrp="1" noRot="1" noChangeAspect="1" noChangeArrowheads="1" noTextEdit="1"/>
          </p:cNvSpPr>
          <p:nvPr>
            <p:ph type="sldImg"/>
          </p:nvPr>
        </p:nvSpPr>
        <p:spPr>
          <a:xfrm>
            <a:off x="1133475" y="677863"/>
            <a:ext cx="4591050" cy="3444875"/>
          </a:xfrm>
          <a:ln/>
        </p:spPr>
      </p:sp>
      <p:sp>
        <p:nvSpPr>
          <p:cNvPr id="64516" name="Rectangle 3">
            <a:extLst>
              <a:ext uri="{FF2B5EF4-FFF2-40B4-BE49-F238E27FC236}">
                <a16:creationId xmlns:a16="http://schemas.microsoft.com/office/drawing/2014/main" id="{4168CF63-ACD8-4DEA-9EFB-03AF9637E83A}"/>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ru-RU" altLang="ru-R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EF7B2CD6-E832-4B86-84B3-F982A6D3C7C4}"/>
              </a:ext>
            </a:extLst>
          </p:cNvPr>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a:buSzPct val="45000"/>
              <a:buFont typeface="Wingdings" panose="05000000000000000000" pitchFamily="2" charset="2"/>
              <a:buNone/>
            </a:pPr>
            <a:fld id="{CC15353D-99FA-49C7-9E1A-6D69C6D0A039}" type="slidenum">
              <a:rPr lang="uk-UA" altLang="ru-RU">
                <a:solidFill>
                  <a:srgbClr val="000000"/>
                </a:solidFill>
                <a:latin typeface="Times New Roman" panose="02020603050405020304" pitchFamily="18" charset="0"/>
              </a:rPr>
              <a:pPr>
                <a:buSzPct val="45000"/>
                <a:buFont typeface="Wingdings" panose="05000000000000000000" pitchFamily="2" charset="2"/>
                <a:buNone/>
              </a:pPr>
              <a:t>3</a:t>
            </a:fld>
            <a:endParaRPr lang="uk-UA" altLang="ru-RU">
              <a:solidFill>
                <a:srgbClr val="000000"/>
              </a:solidFill>
              <a:latin typeface="Times New Roman" panose="02020603050405020304" pitchFamily="18" charset="0"/>
            </a:endParaRPr>
          </a:p>
        </p:txBody>
      </p:sp>
      <p:sp>
        <p:nvSpPr>
          <p:cNvPr id="9219" name="Rectangle 2">
            <a:extLst>
              <a:ext uri="{FF2B5EF4-FFF2-40B4-BE49-F238E27FC236}">
                <a16:creationId xmlns:a16="http://schemas.microsoft.com/office/drawing/2014/main" id="{9134DDB2-1E04-4DBD-9539-CF0D180DFF32}"/>
              </a:ext>
            </a:extLst>
          </p:cNvPr>
          <p:cNvSpPr>
            <a:spLocks noGrp="1" noRot="1" noChangeAspect="1" noChangeArrowheads="1" noTextEdit="1"/>
          </p:cNvSpPr>
          <p:nvPr>
            <p:ph type="sldImg"/>
          </p:nvPr>
        </p:nvSpPr>
        <p:spPr>
          <a:xfrm>
            <a:off x="1133475" y="677863"/>
            <a:ext cx="4591050" cy="3444875"/>
          </a:xfrm>
          <a:ln/>
        </p:spPr>
      </p:sp>
      <p:sp>
        <p:nvSpPr>
          <p:cNvPr id="9220" name="Rectangle 3">
            <a:extLst>
              <a:ext uri="{FF2B5EF4-FFF2-40B4-BE49-F238E27FC236}">
                <a16:creationId xmlns:a16="http://schemas.microsoft.com/office/drawing/2014/main" id="{45F06010-EF47-470C-AB70-0AF93E453678}"/>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ru-RU" altLang="ru-RU"/>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C611B3A1-9C8E-4524-8B66-A5B373F46660}"/>
              </a:ext>
            </a:extLst>
          </p:cNvPr>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a:buSzPct val="45000"/>
              <a:buFont typeface="Wingdings" panose="05000000000000000000" pitchFamily="2" charset="2"/>
              <a:buNone/>
            </a:pPr>
            <a:fld id="{90BFFC71-8C3A-4525-B966-06463C28D6D8}" type="slidenum">
              <a:rPr lang="uk-UA" altLang="ru-RU">
                <a:solidFill>
                  <a:srgbClr val="000000"/>
                </a:solidFill>
                <a:latin typeface="Times New Roman" panose="02020603050405020304" pitchFamily="18" charset="0"/>
              </a:rPr>
              <a:pPr>
                <a:buSzPct val="45000"/>
                <a:buFont typeface="Wingdings" panose="05000000000000000000" pitchFamily="2" charset="2"/>
                <a:buNone/>
              </a:pPr>
              <a:t>31</a:t>
            </a:fld>
            <a:endParaRPr lang="uk-UA" altLang="ru-RU">
              <a:solidFill>
                <a:srgbClr val="000000"/>
              </a:solidFill>
              <a:latin typeface="Times New Roman" panose="02020603050405020304" pitchFamily="18" charset="0"/>
            </a:endParaRPr>
          </a:p>
        </p:txBody>
      </p:sp>
      <p:sp>
        <p:nvSpPr>
          <p:cNvPr id="66563" name="Rectangle 2">
            <a:extLst>
              <a:ext uri="{FF2B5EF4-FFF2-40B4-BE49-F238E27FC236}">
                <a16:creationId xmlns:a16="http://schemas.microsoft.com/office/drawing/2014/main" id="{5A23A78C-23A1-401E-B6F7-CB74971FFCCD}"/>
              </a:ext>
            </a:extLst>
          </p:cNvPr>
          <p:cNvSpPr>
            <a:spLocks noGrp="1" noRot="1" noChangeAspect="1" noChangeArrowheads="1" noTextEdit="1"/>
          </p:cNvSpPr>
          <p:nvPr>
            <p:ph type="sldImg"/>
          </p:nvPr>
        </p:nvSpPr>
        <p:spPr>
          <a:xfrm>
            <a:off x="1133475" y="677863"/>
            <a:ext cx="4591050" cy="3444875"/>
          </a:xfrm>
          <a:ln/>
        </p:spPr>
      </p:sp>
      <p:sp>
        <p:nvSpPr>
          <p:cNvPr id="66564" name="Rectangle 3">
            <a:extLst>
              <a:ext uri="{FF2B5EF4-FFF2-40B4-BE49-F238E27FC236}">
                <a16:creationId xmlns:a16="http://schemas.microsoft.com/office/drawing/2014/main" id="{BB4F4427-42DC-450A-804A-3522A3A6E7E1}"/>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ru-RU" altLang="ru-RU"/>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80840D8E-93D9-4760-B004-8A34D5A9CFFD}"/>
              </a:ext>
            </a:extLst>
          </p:cNvPr>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a:buSzPct val="45000"/>
              <a:buFont typeface="Wingdings" panose="05000000000000000000" pitchFamily="2" charset="2"/>
              <a:buNone/>
            </a:pPr>
            <a:fld id="{5392994F-5081-43B3-93E2-6FB50D7A7C53}" type="slidenum">
              <a:rPr lang="uk-UA" altLang="ru-RU">
                <a:solidFill>
                  <a:srgbClr val="000000"/>
                </a:solidFill>
                <a:latin typeface="Times New Roman" panose="02020603050405020304" pitchFamily="18" charset="0"/>
              </a:rPr>
              <a:pPr>
                <a:buSzPct val="45000"/>
                <a:buFont typeface="Wingdings" panose="05000000000000000000" pitchFamily="2" charset="2"/>
                <a:buNone/>
              </a:pPr>
              <a:t>32</a:t>
            </a:fld>
            <a:endParaRPr lang="uk-UA" altLang="ru-RU">
              <a:solidFill>
                <a:srgbClr val="000000"/>
              </a:solidFill>
              <a:latin typeface="Times New Roman" panose="02020603050405020304" pitchFamily="18" charset="0"/>
            </a:endParaRPr>
          </a:p>
        </p:txBody>
      </p:sp>
      <p:sp>
        <p:nvSpPr>
          <p:cNvPr id="68611" name="Rectangle 2">
            <a:extLst>
              <a:ext uri="{FF2B5EF4-FFF2-40B4-BE49-F238E27FC236}">
                <a16:creationId xmlns:a16="http://schemas.microsoft.com/office/drawing/2014/main" id="{F54BCC87-B94E-40CF-B1F7-064E5BD0F3E1}"/>
              </a:ext>
            </a:extLst>
          </p:cNvPr>
          <p:cNvSpPr>
            <a:spLocks noGrp="1" noRot="1" noChangeAspect="1" noChangeArrowheads="1" noTextEdit="1"/>
          </p:cNvSpPr>
          <p:nvPr>
            <p:ph type="sldImg"/>
          </p:nvPr>
        </p:nvSpPr>
        <p:spPr>
          <a:xfrm>
            <a:off x="1133475" y="677863"/>
            <a:ext cx="4591050" cy="3444875"/>
          </a:xfrm>
          <a:ln/>
        </p:spPr>
      </p:sp>
      <p:sp>
        <p:nvSpPr>
          <p:cNvPr id="68612" name="Rectangle 3">
            <a:extLst>
              <a:ext uri="{FF2B5EF4-FFF2-40B4-BE49-F238E27FC236}">
                <a16:creationId xmlns:a16="http://schemas.microsoft.com/office/drawing/2014/main" id="{3EA39D26-3E64-4EED-9DF7-1BBDA7E27A58}"/>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ru-RU" altLang="ru-RU"/>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8D2A7D96-5C0C-442D-8786-60CCDAEF0780}"/>
              </a:ext>
            </a:extLst>
          </p:cNvPr>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a:buSzPct val="45000"/>
              <a:buFont typeface="Wingdings" panose="05000000000000000000" pitchFamily="2" charset="2"/>
              <a:buNone/>
            </a:pPr>
            <a:fld id="{6E1276E7-D5ED-42F3-B723-4C941A493542}" type="slidenum">
              <a:rPr lang="uk-UA" altLang="ru-RU">
                <a:solidFill>
                  <a:srgbClr val="000000"/>
                </a:solidFill>
                <a:latin typeface="Times New Roman" panose="02020603050405020304" pitchFamily="18" charset="0"/>
              </a:rPr>
              <a:pPr>
                <a:buSzPct val="45000"/>
                <a:buFont typeface="Wingdings" panose="05000000000000000000" pitchFamily="2" charset="2"/>
                <a:buNone/>
              </a:pPr>
              <a:t>37</a:t>
            </a:fld>
            <a:endParaRPr lang="uk-UA" altLang="ru-RU">
              <a:solidFill>
                <a:srgbClr val="000000"/>
              </a:solidFill>
              <a:latin typeface="Times New Roman" panose="02020603050405020304" pitchFamily="18" charset="0"/>
            </a:endParaRPr>
          </a:p>
        </p:txBody>
      </p:sp>
      <p:sp>
        <p:nvSpPr>
          <p:cNvPr id="80899" name="Rectangle 2">
            <a:extLst>
              <a:ext uri="{FF2B5EF4-FFF2-40B4-BE49-F238E27FC236}">
                <a16:creationId xmlns:a16="http://schemas.microsoft.com/office/drawing/2014/main" id="{315CA63B-7592-49A8-94D1-3612CD0D68B0}"/>
              </a:ext>
            </a:extLst>
          </p:cNvPr>
          <p:cNvSpPr>
            <a:spLocks noGrp="1" noRot="1" noChangeAspect="1" noChangeArrowheads="1" noTextEdit="1"/>
          </p:cNvSpPr>
          <p:nvPr>
            <p:ph type="sldImg"/>
          </p:nvPr>
        </p:nvSpPr>
        <p:spPr>
          <a:xfrm>
            <a:off x="1133475" y="677863"/>
            <a:ext cx="4591050" cy="3444875"/>
          </a:xfrm>
          <a:ln/>
        </p:spPr>
      </p:sp>
      <p:sp>
        <p:nvSpPr>
          <p:cNvPr id="80900" name="Rectangle 3">
            <a:extLst>
              <a:ext uri="{FF2B5EF4-FFF2-40B4-BE49-F238E27FC236}">
                <a16:creationId xmlns:a16="http://schemas.microsoft.com/office/drawing/2014/main" id="{41A1DF20-D7BE-454A-B341-B2401FCF7D21}"/>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ru-RU" altLang="ru-R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C237F856-8BA4-4B9F-8E41-778A42BE2230}"/>
              </a:ext>
            </a:extLst>
          </p:cNvPr>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a:buSzPct val="45000"/>
              <a:buFont typeface="Wingdings" panose="05000000000000000000" pitchFamily="2" charset="2"/>
              <a:buNone/>
            </a:pPr>
            <a:fld id="{C7D2DABE-FB7F-4526-8099-0FFC9946DA20}" type="slidenum">
              <a:rPr lang="uk-UA" altLang="ru-RU">
                <a:solidFill>
                  <a:srgbClr val="000000"/>
                </a:solidFill>
                <a:latin typeface="Times New Roman" panose="02020603050405020304" pitchFamily="18" charset="0"/>
              </a:rPr>
              <a:pPr>
                <a:buSzPct val="45000"/>
                <a:buFont typeface="Wingdings" panose="05000000000000000000" pitchFamily="2" charset="2"/>
                <a:buNone/>
              </a:pPr>
              <a:t>4</a:t>
            </a:fld>
            <a:endParaRPr lang="uk-UA" altLang="ru-RU">
              <a:solidFill>
                <a:srgbClr val="000000"/>
              </a:solidFill>
              <a:latin typeface="Times New Roman" panose="02020603050405020304" pitchFamily="18" charset="0"/>
            </a:endParaRPr>
          </a:p>
        </p:txBody>
      </p:sp>
      <p:sp>
        <p:nvSpPr>
          <p:cNvPr id="11267" name="Rectangle 2">
            <a:extLst>
              <a:ext uri="{FF2B5EF4-FFF2-40B4-BE49-F238E27FC236}">
                <a16:creationId xmlns:a16="http://schemas.microsoft.com/office/drawing/2014/main" id="{1F17ADB9-8574-4F97-92BA-3D2B34CA47CF}"/>
              </a:ext>
            </a:extLst>
          </p:cNvPr>
          <p:cNvSpPr>
            <a:spLocks noGrp="1" noRot="1" noChangeAspect="1" noChangeArrowheads="1" noTextEdit="1"/>
          </p:cNvSpPr>
          <p:nvPr>
            <p:ph type="sldImg"/>
          </p:nvPr>
        </p:nvSpPr>
        <p:spPr>
          <a:xfrm>
            <a:off x="1133475" y="677863"/>
            <a:ext cx="4591050" cy="3444875"/>
          </a:xfrm>
          <a:ln/>
        </p:spPr>
      </p:sp>
      <p:sp>
        <p:nvSpPr>
          <p:cNvPr id="11268" name="Rectangle 3">
            <a:extLst>
              <a:ext uri="{FF2B5EF4-FFF2-40B4-BE49-F238E27FC236}">
                <a16:creationId xmlns:a16="http://schemas.microsoft.com/office/drawing/2014/main" id="{2A65DC22-43AC-4B6A-BE78-7E8A126DEBED}"/>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ru-RU" altLang="ru-R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7F7139EF-A7D1-4445-AE54-7C212D3808AE}"/>
              </a:ext>
            </a:extLst>
          </p:cNvPr>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a:buSzPct val="45000"/>
              <a:buFont typeface="Wingdings" panose="05000000000000000000" pitchFamily="2" charset="2"/>
              <a:buNone/>
            </a:pPr>
            <a:fld id="{8EC8F415-1932-4898-B3E2-DDD7CEA71C08}" type="slidenum">
              <a:rPr lang="uk-UA" altLang="ru-RU">
                <a:solidFill>
                  <a:srgbClr val="000000"/>
                </a:solidFill>
                <a:latin typeface="Times New Roman" panose="02020603050405020304" pitchFamily="18" charset="0"/>
              </a:rPr>
              <a:pPr>
                <a:buSzPct val="45000"/>
                <a:buFont typeface="Wingdings" panose="05000000000000000000" pitchFamily="2" charset="2"/>
                <a:buNone/>
              </a:pPr>
              <a:t>5</a:t>
            </a:fld>
            <a:endParaRPr lang="uk-UA" altLang="ru-RU">
              <a:solidFill>
                <a:srgbClr val="000000"/>
              </a:solidFill>
              <a:latin typeface="Times New Roman" panose="02020603050405020304" pitchFamily="18" charset="0"/>
            </a:endParaRPr>
          </a:p>
        </p:txBody>
      </p:sp>
      <p:sp>
        <p:nvSpPr>
          <p:cNvPr id="13315" name="Rectangle 2">
            <a:extLst>
              <a:ext uri="{FF2B5EF4-FFF2-40B4-BE49-F238E27FC236}">
                <a16:creationId xmlns:a16="http://schemas.microsoft.com/office/drawing/2014/main" id="{C1EF70F0-5D5E-42C3-A8CF-7F6F4BD5D436}"/>
              </a:ext>
            </a:extLst>
          </p:cNvPr>
          <p:cNvSpPr>
            <a:spLocks noGrp="1" noRot="1" noChangeAspect="1" noChangeArrowheads="1" noTextEdit="1"/>
          </p:cNvSpPr>
          <p:nvPr>
            <p:ph type="sldImg"/>
          </p:nvPr>
        </p:nvSpPr>
        <p:spPr>
          <a:xfrm>
            <a:off x="1133475" y="677863"/>
            <a:ext cx="4591050" cy="3444875"/>
          </a:xfrm>
          <a:ln/>
        </p:spPr>
      </p:sp>
      <p:sp>
        <p:nvSpPr>
          <p:cNvPr id="13316" name="Rectangle 3">
            <a:extLst>
              <a:ext uri="{FF2B5EF4-FFF2-40B4-BE49-F238E27FC236}">
                <a16:creationId xmlns:a16="http://schemas.microsoft.com/office/drawing/2014/main" id="{8E2865AF-6135-4918-AAF2-EC761CE71531}"/>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ru-RU" altLang="ru-R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13F4FB62-A0FE-4CE7-A7F7-AF894F8B5764}"/>
              </a:ext>
            </a:extLst>
          </p:cNvPr>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a:buSzPct val="45000"/>
              <a:buFont typeface="Wingdings" panose="05000000000000000000" pitchFamily="2" charset="2"/>
              <a:buNone/>
            </a:pPr>
            <a:fld id="{14FF365C-D3E7-4640-9714-D9E8D793D0CD}" type="slidenum">
              <a:rPr lang="uk-UA" altLang="ru-RU">
                <a:solidFill>
                  <a:srgbClr val="000000"/>
                </a:solidFill>
                <a:latin typeface="Times New Roman" panose="02020603050405020304" pitchFamily="18" charset="0"/>
              </a:rPr>
              <a:pPr>
                <a:buSzPct val="45000"/>
                <a:buFont typeface="Wingdings" panose="05000000000000000000" pitchFamily="2" charset="2"/>
                <a:buNone/>
              </a:pPr>
              <a:t>6</a:t>
            </a:fld>
            <a:endParaRPr lang="uk-UA" altLang="ru-RU">
              <a:solidFill>
                <a:srgbClr val="000000"/>
              </a:solidFill>
              <a:latin typeface="Times New Roman" panose="02020603050405020304" pitchFamily="18" charset="0"/>
            </a:endParaRPr>
          </a:p>
        </p:txBody>
      </p:sp>
      <p:sp>
        <p:nvSpPr>
          <p:cNvPr id="15363" name="Rectangle 2">
            <a:extLst>
              <a:ext uri="{FF2B5EF4-FFF2-40B4-BE49-F238E27FC236}">
                <a16:creationId xmlns:a16="http://schemas.microsoft.com/office/drawing/2014/main" id="{C7064FF5-3525-411D-AA71-7355EC7DC2F3}"/>
              </a:ext>
            </a:extLst>
          </p:cNvPr>
          <p:cNvSpPr>
            <a:spLocks noGrp="1" noRot="1" noChangeAspect="1" noChangeArrowheads="1" noTextEdit="1"/>
          </p:cNvSpPr>
          <p:nvPr>
            <p:ph type="sldImg"/>
          </p:nvPr>
        </p:nvSpPr>
        <p:spPr>
          <a:xfrm>
            <a:off x="1133475" y="677863"/>
            <a:ext cx="4591050" cy="3444875"/>
          </a:xfrm>
          <a:ln/>
        </p:spPr>
      </p:sp>
      <p:sp>
        <p:nvSpPr>
          <p:cNvPr id="15364" name="Rectangle 3">
            <a:extLst>
              <a:ext uri="{FF2B5EF4-FFF2-40B4-BE49-F238E27FC236}">
                <a16:creationId xmlns:a16="http://schemas.microsoft.com/office/drawing/2014/main" id="{ECE5E546-4B51-4E6E-9BFB-2BC976F4D9E1}"/>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ru-RU" altLang="ru-R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CBA9BF85-625C-4ECF-9F1D-6B53B20DA500}"/>
              </a:ext>
            </a:extLst>
          </p:cNvPr>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a:buSzPct val="45000"/>
              <a:buFont typeface="Wingdings" panose="05000000000000000000" pitchFamily="2" charset="2"/>
              <a:buNone/>
            </a:pPr>
            <a:fld id="{38459A9C-9E4B-4975-BB3B-3F6E4E49F7BD}" type="slidenum">
              <a:rPr lang="uk-UA" altLang="ru-RU">
                <a:solidFill>
                  <a:srgbClr val="000000"/>
                </a:solidFill>
                <a:latin typeface="Times New Roman" panose="02020603050405020304" pitchFamily="18" charset="0"/>
              </a:rPr>
              <a:pPr>
                <a:buSzPct val="45000"/>
                <a:buFont typeface="Wingdings" panose="05000000000000000000" pitchFamily="2" charset="2"/>
                <a:buNone/>
              </a:pPr>
              <a:t>7</a:t>
            </a:fld>
            <a:endParaRPr lang="uk-UA" altLang="ru-RU">
              <a:solidFill>
                <a:srgbClr val="000000"/>
              </a:solidFill>
              <a:latin typeface="Times New Roman" panose="02020603050405020304" pitchFamily="18" charset="0"/>
            </a:endParaRPr>
          </a:p>
        </p:txBody>
      </p:sp>
      <p:sp>
        <p:nvSpPr>
          <p:cNvPr id="17411" name="Rectangle 2">
            <a:extLst>
              <a:ext uri="{FF2B5EF4-FFF2-40B4-BE49-F238E27FC236}">
                <a16:creationId xmlns:a16="http://schemas.microsoft.com/office/drawing/2014/main" id="{E8079F12-209E-4E1F-B75B-B3FA8D48B8A5}"/>
              </a:ext>
            </a:extLst>
          </p:cNvPr>
          <p:cNvSpPr>
            <a:spLocks noGrp="1" noRot="1" noChangeAspect="1" noChangeArrowheads="1" noTextEdit="1"/>
          </p:cNvSpPr>
          <p:nvPr>
            <p:ph type="sldImg"/>
          </p:nvPr>
        </p:nvSpPr>
        <p:spPr>
          <a:xfrm>
            <a:off x="1133475" y="677863"/>
            <a:ext cx="4591050" cy="3444875"/>
          </a:xfrm>
          <a:ln/>
        </p:spPr>
      </p:sp>
      <p:sp>
        <p:nvSpPr>
          <p:cNvPr id="17412" name="Rectangle 3">
            <a:extLst>
              <a:ext uri="{FF2B5EF4-FFF2-40B4-BE49-F238E27FC236}">
                <a16:creationId xmlns:a16="http://schemas.microsoft.com/office/drawing/2014/main" id="{AB655435-9C52-48EA-8B66-5F13E339436A}"/>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ru-RU" altLang="ru-R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78CBD044-804C-447D-B66F-DAFCCADB503A}"/>
              </a:ext>
            </a:extLst>
          </p:cNvPr>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a:buSzPct val="45000"/>
              <a:buFont typeface="Wingdings" panose="05000000000000000000" pitchFamily="2" charset="2"/>
              <a:buNone/>
            </a:pPr>
            <a:fld id="{2E495A54-3928-4F87-B43E-35824BECB18C}" type="slidenum">
              <a:rPr lang="uk-UA" altLang="ru-RU">
                <a:solidFill>
                  <a:srgbClr val="000000"/>
                </a:solidFill>
                <a:latin typeface="Times New Roman" panose="02020603050405020304" pitchFamily="18" charset="0"/>
              </a:rPr>
              <a:pPr>
                <a:buSzPct val="45000"/>
                <a:buFont typeface="Wingdings" panose="05000000000000000000" pitchFamily="2" charset="2"/>
                <a:buNone/>
              </a:pPr>
              <a:t>8</a:t>
            </a:fld>
            <a:endParaRPr lang="uk-UA" altLang="ru-RU">
              <a:solidFill>
                <a:srgbClr val="000000"/>
              </a:solidFill>
              <a:latin typeface="Times New Roman" panose="02020603050405020304" pitchFamily="18" charset="0"/>
            </a:endParaRPr>
          </a:p>
        </p:txBody>
      </p:sp>
      <p:sp>
        <p:nvSpPr>
          <p:cNvPr id="19459" name="Rectangle 2">
            <a:extLst>
              <a:ext uri="{FF2B5EF4-FFF2-40B4-BE49-F238E27FC236}">
                <a16:creationId xmlns:a16="http://schemas.microsoft.com/office/drawing/2014/main" id="{015C8D04-337F-4745-8AB6-25FEEEA16E63}"/>
              </a:ext>
            </a:extLst>
          </p:cNvPr>
          <p:cNvSpPr>
            <a:spLocks noGrp="1" noRot="1" noChangeAspect="1" noChangeArrowheads="1" noTextEdit="1"/>
          </p:cNvSpPr>
          <p:nvPr>
            <p:ph type="sldImg"/>
          </p:nvPr>
        </p:nvSpPr>
        <p:spPr>
          <a:xfrm>
            <a:off x="1133475" y="677863"/>
            <a:ext cx="4591050" cy="3444875"/>
          </a:xfrm>
          <a:ln/>
        </p:spPr>
      </p:sp>
      <p:sp>
        <p:nvSpPr>
          <p:cNvPr id="19460" name="Rectangle 3">
            <a:extLst>
              <a:ext uri="{FF2B5EF4-FFF2-40B4-BE49-F238E27FC236}">
                <a16:creationId xmlns:a16="http://schemas.microsoft.com/office/drawing/2014/main" id="{5725726A-9E0F-42AA-B9B0-16911E9FEC7A}"/>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ru-RU" altLang="ru-R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C6EA3FCB-7DE6-4015-8316-60D1D0EF2305}"/>
              </a:ext>
            </a:extLst>
          </p:cNvPr>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a:buSzPct val="45000"/>
              <a:buFont typeface="Wingdings" panose="05000000000000000000" pitchFamily="2" charset="2"/>
              <a:buNone/>
            </a:pPr>
            <a:fld id="{13D4D741-89EA-4B17-AAE8-FA5ECEDF6741}" type="slidenum">
              <a:rPr lang="uk-UA" altLang="ru-RU">
                <a:solidFill>
                  <a:srgbClr val="000000"/>
                </a:solidFill>
                <a:latin typeface="Times New Roman" panose="02020603050405020304" pitchFamily="18" charset="0"/>
              </a:rPr>
              <a:pPr>
                <a:buSzPct val="45000"/>
                <a:buFont typeface="Wingdings" panose="05000000000000000000" pitchFamily="2" charset="2"/>
                <a:buNone/>
              </a:pPr>
              <a:t>9</a:t>
            </a:fld>
            <a:endParaRPr lang="uk-UA" altLang="ru-RU">
              <a:solidFill>
                <a:srgbClr val="000000"/>
              </a:solidFill>
              <a:latin typeface="Times New Roman" panose="02020603050405020304" pitchFamily="18" charset="0"/>
            </a:endParaRPr>
          </a:p>
        </p:txBody>
      </p:sp>
      <p:sp>
        <p:nvSpPr>
          <p:cNvPr id="21507" name="Rectangle 2">
            <a:extLst>
              <a:ext uri="{FF2B5EF4-FFF2-40B4-BE49-F238E27FC236}">
                <a16:creationId xmlns:a16="http://schemas.microsoft.com/office/drawing/2014/main" id="{B707276A-CD76-4F6F-A370-A6DAF6381700}"/>
              </a:ext>
            </a:extLst>
          </p:cNvPr>
          <p:cNvSpPr>
            <a:spLocks noGrp="1" noRot="1" noChangeAspect="1" noChangeArrowheads="1" noTextEdit="1"/>
          </p:cNvSpPr>
          <p:nvPr>
            <p:ph type="sldImg"/>
          </p:nvPr>
        </p:nvSpPr>
        <p:spPr>
          <a:xfrm>
            <a:off x="1133475" y="677863"/>
            <a:ext cx="4591050" cy="3444875"/>
          </a:xfrm>
          <a:ln/>
        </p:spPr>
      </p:sp>
      <p:sp>
        <p:nvSpPr>
          <p:cNvPr id="21508" name="Rectangle 3">
            <a:extLst>
              <a:ext uri="{FF2B5EF4-FFF2-40B4-BE49-F238E27FC236}">
                <a16:creationId xmlns:a16="http://schemas.microsoft.com/office/drawing/2014/main" id="{9F8E4C21-3E9F-4AAE-84C0-2D221FD6E364}"/>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ru-RU" alt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dirty="0"/>
              <a:t>Click to edit Master title style</a:t>
            </a:r>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83A977F-2504-E741-85B4-8F01994E1F25}" type="datetimeFigureOut">
              <a:rPr lang="en-US" dirty="0"/>
              <a:t>12/23/2019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52534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dirty="0"/>
              <a:t>Click to edit Master title style</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44F351F-53B1-3B4C-8CD4-15B0457E8E3F}" type="datetimeFigureOut">
              <a:rPr lang="en-US" dirty="0"/>
              <a:t>12/23/2019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65524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dirty="0"/>
              <a:t>Click to edit Master title style</a:t>
            </a:r>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AB1E8F6-4F69-E448-82E4-3FF8C30628E4}" type="datetimeFigureOut">
              <a:rPr lang="en-US" dirty="0"/>
              <a:t>12/23/2019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dirty="0"/>
              <a:pPr/>
              <a:t>‹#›</a:t>
            </a:fld>
            <a:endParaRPr lang="en-US" dirty="0"/>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33765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dirty="0"/>
              <a:t>Click to edit Master title style</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F790BAD4-EC93-8B4C-97AE-9AB5F3271B19}" type="datetimeFigureOut">
              <a:rPr lang="en-US" dirty="0"/>
              <a:t>12/23/2019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940281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dirty="0"/>
              <a:t>Click to edit Master title style</a:t>
            </a:r>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E6C9050E-E079-6441-81E7-806D30677343}" type="datetimeFigureOut">
              <a:rPr lang="en-US" dirty="0"/>
              <a:t>12/23/2019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dirty="0"/>
              <a:pPr/>
              <a:t>‹#›</a:t>
            </a:fld>
            <a:endParaRPr lang="en-US" dirty="0"/>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115065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dirty="0"/>
              <a:t>Click to edit Master title style</a:t>
            </a:r>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99B230AF-FFB7-DE42-B481-AAC2589869DA}" type="datetimeFigureOut">
              <a:rPr lang="en-US" dirty="0"/>
              <a:t>12/23/2019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838482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E9A7C16-FAF2-2C41-B697-563997C522AD}" type="datetimeFigureOut">
              <a:rPr lang="en-US" dirty="0"/>
              <a:t>12/23/2019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780347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A19D9EA-0687-604F-B97A-763B6765DF9F}" type="datetimeFigureOut">
              <a:rPr lang="en-US" dirty="0"/>
              <a:t>12/23/2019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71702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dirty="0"/>
              <a:t>Click to edit Master title style</a:t>
            </a:r>
          </a:p>
        </p:txBody>
      </p:sp>
      <p:sp>
        <p:nvSpPr>
          <p:cNvPr id="3" name="Content Placeholder 2"/>
          <p:cNvSpPr>
            <a:spLocks noGrp="1"/>
          </p:cNvSpPr>
          <p:nvPr>
            <p:ph idx="1"/>
          </p:nvPr>
        </p:nvSpPr>
        <p:spPr>
          <a:xfrm>
            <a:off x="1942415" y="2133600"/>
            <a:ext cx="6591985" cy="37776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2B9A02F-357D-AF42-B110-A7740AFDCA1B}" type="datetimeFigureOut">
              <a:rPr lang="en-US" dirty="0"/>
              <a:t>12/23/2019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91770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DABB9B27-4D02-2940-AED5-BC8F2B3B1507}" type="datetimeFigureOut">
              <a:rPr lang="en-US" dirty="0"/>
              <a:t>12/23/2019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9173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4CF7878-2C98-7449-BB8F-764A5EA8E558}" type="datetimeFigureOut">
              <a:rPr lang="en-US" dirty="0"/>
              <a:t>12/23/2019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4317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6D2F403-9584-1749-B6AB-5E1C5F94527C}" type="datetimeFigureOut">
              <a:rPr lang="en-US" dirty="0"/>
              <a:t>12/23/2019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58088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A58C0351-EB03-5444-BA93-B7E778374E24}" type="datetimeFigureOut">
              <a:rPr lang="en-US" dirty="0"/>
              <a:t>12/23/2019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01685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ADB90-FF7E-5041-AB9F-1BC0957AB829}" type="datetimeFigureOut">
              <a:rPr lang="en-US" dirty="0"/>
              <a:t>12/23/2019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27705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dirty="0"/>
              <a:t>Click to edit Master title style</a:t>
            </a:r>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1EB8CB6-48D8-4E47-B0D3-B56230F429D0}" type="datetimeFigureOut">
              <a:rPr lang="en-US" dirty="0"/>
              <a:t>12/23/2019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72017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EF716D3-DCE8-CC45-8106-AE5DFCD073F9}" type="datetimeFigureOut">
              <a:rPr lang="en-US" dirty="0"/>
              <a:t>12/23/2019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60897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4D9FFFB4-400D-1240-AB24-6F86C96D4DFB}" type="datetimeFigureOut">
              <a:rPr lang="en-US" dirty="0"/>
              <a:t>12/23/2019</a:t>
            </a:fld>
            <a:endParaRPr lang="en-US" dirty="0"/>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672728622"/>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 id="2147483784" r:id="rId15"/>
    <p:sldLayoutId id="2147483785"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cyclowiki.org/wiki/%D0%A4%D0%B0%D0%B9%D0%BB:%D0%9B%D0%A461.JPG" TargetMode="External"/><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17.jpeg"/><Relationship Id="rId4" Type="http://schemas.openxmlformats.org/officeDocument/2006/relationships/hyperlink" Target="http://cyclowiki.org/wiki/%D0%A4%D0%B0%D0%B9%D0%BB:%D0%9C%D0%94%D0%9D%D0%A414.JPG"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1">
            <a:extLst>
              <a:ext uri="{FF2B5EF4-FFF2-40B4-BE49-F238E27FC236}">
                <a16:creationId xmlns:a16="http://schemas.microsoft.com/office/drawing/2014/main" id="{8794A927-2CC4-45DB-8521-94CCF2B0E477}"/>
              </a:ext>
            </a:extLst>
          </p:cNvPr>
          <p:cNvSpPr txBox="1">
            <a:spLocks noChangeArrowheads="1"/>
          </p:cNvSpPr>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9pPr>
          </a:lstStyle>
          <a:p>
            <a:pPr algn="r" eaLnBrk="1" hangingPunct="1">
              <a:buSzPct val="100000"/>
              <a:defRPr/>
            </a:pPr>
            <a:fld id="{B9031C48-F6BC-48F9-B618-2F7766FC46C7}" type="slidenum">
              <a:rPr lang="uk-UA" altLang="ru-RU" sz="1000" smtClean="0">
                <a:effectLst>
                  <a:outerShdw blurRad="38100" dist="38100" dir="2700000" algn="tl">
                    <a:srgbClr val="000000"/>
                  </a:outerShdw>
                </a:effectLst>
              </a:rPr>
              <a:pPr algn="r" eaLnBrk="1" hangingPunct="1">
                <a:buSzPct val="100000"/>
                <a:defRPr/>
              </a:pPr>
              <a:t>1</a:t>
            </a:fld>
            <a:endParaRPr lang="uk-UA" altLang="ru-RU" sz="1000">
              <a:effectLst>
                <a:outerShdw blurRad="38100" dist="38100" dir="2700000" algn="tl">
                  <a:srgbClr val="000000"/>
                </a:outerShdw>
              </a:effectLst>
            </a:endParaRPr>
          </a:p>
        </p:txBody>
      </p:sp>
      <p:sp>
        <p:nvSpPr>
          <p:cNvPr id="5123" name="Text Box 3">
            <a:extLst>
              <a:ext uri="{FF2B5EF4-FFF2-40B4-BE49-F238E27FC236}">
                <a16:creationId xmlns:a16="http://schemas.microsoft.com/office/drawing/2014/main" id="{D967A666-5EB7-4A5E-B880-8F8CE411085E}"/>
              </a:ext>
            </a:extLst>
          </p:cNvPr>
          <p:cNvSpPr txBox="1">
            <a:spLocks noChangeArrowheads="1"/>
          </p:cNvSpPr>
          <p:nvPr/>
        </p:nvSpPr>
        <p:spPr bwMode="auto">
          <a:xfrm>
            <a:off x="107950" y="1844675"/>
            <a:ext cx="8856663" cy="2089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9pPr>
          </a:lstStyle>
          <a:p>
            <a:pPr algn="ctr" eaLnBrk="1" hangingPunct="1">
              <a:spcBef>
                <a:spcPts val="1000"/>
              </a:spcBef>
              <a:buSzPct val="75000"/>
              <a:defRPr/>
            </a:pPr>
            <a:r>
              <a:rPr lang="uk-UA" altLang="ru-RU" sz="4000" dirty="0">
                <a:effectLst>
                  <a:outerShdw blurRad="38100" dist="38100" dir="2700000" algn="tl">
                    <a:srgbClr val="000000"/>
                  </a:outerShdw>
                </a:effectLst>
              </a:rPr>
              <a:t>Автоматизована підтримка протоколів ментального методу  мінімізації </a:t>
            </a:r>
            <a:r>
              <a:rPr lang="uk-UA" altLang="ru-RU" sz="4000" dirty="0" err="1">
                <a:effectLst>
                  <a:outerShdw blurRad="38100" dist="38100" dir="2700000" algn="tl">
                    <a:srgbClr val="000000"/>
                  </a:outerShdw>
                </a:effectLst>
              </a:rPr>
              <a:t>булевих</a:t>
            </a:r>
            <a:r>
              <a:rPr lang="uk-UA" altLang="ru-RU" sz="4000" dirty="0">
                <a:effectLst>
                  <a:outerShdw blurRad="38100" dist="38100" dir="2700000" algn="tl">
                    <a:srgbClr val="000000"/>
                  </a:outerShdw>
                </a:effectLst>
              </a:rPr>
              <a:t> функцій</a:t>
            </a:r>
            <a:endParaRPr lang="uk-UA" altLang="ru-RU" sz="4000" dirty="0">
              <a:effectLst>
                <a:outerShdw blurRad="38100" dist="38100" dir="2700000" algn="tl">
                  <a:srgbClr val="000000"/>
                </a:outerShdw>
              </a:effectLst>
              <a:latin typeface="Arial Unicode MS" panose="020B0604020202020204" pitchFamily="34" charset="-128"/>
            </a:endParaRPr>
          </a:p>
        </p:txBody>
      </p:sp>
      <p:sp>
        <p:nvSpPr>
          <p:cNvPr id="4100" name="Заголовок 1">
            <a:extLst>
              <a:ext uri="{FF2B5EF4-FFF2-40B4-BE49-F238E27FC236}">
                <a16:creationId xmlns:a16="http://schemas.microsoft.com/office/drawing/2014/main" id="{C4A59985-A3EF-4058-B921-1229992A9190}"/>
              </a:ext>
            </a:extLst>
          </p:cNvPr>
          <p:cNvSpPr>
            <a:spLocks/>
          </p:cNvSpPr>
          <p:nvPr/>
        </p:nvSpPr>
        <p:spPr bwMode="auto">
          <a:xfrm>
            <a:off x="468313" y="404813"/>
            <a:ext cx="8280400" cy="129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ts val="800"/>
              </a:spcBef>
              <a:buClr>
                <a:srgbClr val="000000"/>
              </a:buClr>
              <a:buSzPct val="100000"/>
              <a:buFont typeface="Times New Roman" panose="02020603050405020304" pitchFamily="18" charset="0"/>
              <a:defRPr sz="3200">
                <a:solidFill>
                  <a:srgbClr val="FFFFFF"/>
                </a:solidFill>
                <a:latin typeface="Arial" panose="020B0604020202020204" pitchFamily="34" charset="0"/>
                <a:cs typeface="Arial" panose="020B0604020202020204" pitchFamily="34" charset="0"/>
              </a:defRPr>
            </a:lvl1pPr>
            <a:lvl2pPr marL="457200">
              <a:spcBef>
                <a:spcPts val="700"/>
              </a:spcBef>
              <a:buClr>
                <a:srgbClr val="000000"/>
              </a:buClr>
              <a:buSzPct val="100000"/>
              <a:buFont typeface="Times New Roman" panose="02020603050405020304" pitchFamily="18" charset="0"/>
              <a:defRPr sz="2800">
                <a:solidFill>
                  <a:srgbClr val="FFFFFF"/>
                </a:solidFill>
                <a:latin typeface="Arial" panose="020B0604020202020204" pitchFamily="34" charset="0"/>
                <a:cs typeface="Arial" panose="020B0604020202020204" pitchFamily="34" charset="0"/>
              </a:defRPr>
            </a:lvl2pPr>
            <a:lvl3pPr marL="914400">
              <a:spcBef>
                <a:spcPts val="600"/>
              </a:spcBef>
              <a:buClr>
                <a:srgbClr val="000000"/>
              </a:buClr>
              <a:buSzPct val="100000"/>
              <a:buFont typeface="Times New Roman" panose="02020603050405020304" pitchFamily="18" charset="0"/>
              <a:defRPr sz="2400">
                <a:solidFill>
                  <a:srgbClr val="FFFFFF"/>
                </a:solidFill>
                <a:latin typeface="Arial" panose="020B0604020202020204" pitchFamily="34" charset="0"/>
                <a:cs typeface="Arial" panose="020B0604020202020204" pitchFamily="34" charset="0"/>
              </a:defRPr>
            </a:lvl3pPr>
            <a:lvl4pPr marL="1371600">
              <a:spcBef>
                <a:spcPts val="500"/>
              </a:spcBef>
              <a:buClr>
                <a:srgbClr val="000000"/>
              </a:buClr>
              <a:buSzPct val="100000"/>
              <a:buFont typeface="Times New Roman" panose="02020603050405020304" pitchFamily="18" charset="0"/>
              <a:defRPr sz="2000">
                <a:solidFill>
                  <a:srgbClr val="FFFFFF"/>
                </a:solidFill>
                <a:latin typeface="Arial" panose="020B0604020202020204" pitchFamily="34" charset="0"/>
                <a:cs typeface="Arial" panose="020B0604020202020204" pitchFamily="34" charset="0"/>
              </a:defRPr>
            </a:lvl4pPr>
            <a:lvl5pPr marL="1828800">
              <a:spcBef>
                <a:spcPts val="500"/>
              </a:spcBef>
              <a:buClr>
                <a:srgbClr val="000000"/>
              </a:buClr>
              <a:buSzPct val="100000"/>
              <a:buFont typeface="Times New Roman" panose="02020603050405020304" pitchFamily="18" charset="0"/>
              <a:defRPr sz="2000">
                <a:solidFill>
                  <a:srgbClr val="FFFFFF"/>
                </a:solidFill>
                <a:latin typeface="Arial" panose="020B0604020202020204" pitchFamily="34" charset="0"/>
                <a:cs typeface="Arial" panose="020B0604020202020204" pitchFamily="34" charset="0"/>
              </a:defRPr>
            </a:lvl5pPr>
            <a:lvl6pPr indent="-228600" defTabSz="449263" eaLnBrk="0" fontAlgn="base" hangingPunct="0">
              <a:spcBef>
                <a:spcPts val="500"/>
              </a:spcBef>
              <a:spcAft>
                <a:spcPct val="0"/>
              </a:spcAft>
              <a:buClr>
                <a:srgbClr val="000000"/>
              </a:buClr>
              <a:buSzPct val="100000"/>
              <a:buFont typeface="Times New Roman" panose="02020603050405020304" pitchFamily="18" charset="0"/>
              <a:defRPr sz="2000">
                <a:solidFill>
                  <a:srgbClr val="FFFFFF"/>
                </a:solidFill>
                <a:latin typeface="Arial" panose="020B0604020202020204" pitchFamily="34" charset="0"/>
                <a:cs typeface="Arial" panose="020B0604020202020204" pitchFamily="34" charset="0"/>
              </a:defRPr>
            </a:lvl6pPr>
            <a:lvl7pPr indent="-228600" defTabSz="449263" eaLnBrk="0" fontAlgn="base" hangingPunct="0">
              <a:spcBef>
                <a:spcPts val="500"/>
              </a:spcBef>
              <a:spcAft>
                <a:spcPct val="0"/>
              </a:spcAft>
              <a:buClr>
                <a:srgbClr val="000000"/>
              </a:buClr>
              <a:buSzPct val="100000"/>
              <a:buFont typeface="Times New Roman" panose="02020603050405020304" pitchFamily="18" charset="0"/>
              <a:defRPr sz="2000">
                <a:solidFill>
                  <a:srgbClr val="FFFFFF"/>
                </a:solidFill>
                <a:latin typeface="Arial" panose="020B0604020202020204" pitchFamily="34" charset="0"/>
                <a:cs typeface="Arial" panose="020B0604020202020204" pitchFamily="34" charset="0"/>
              </a:defRPr>
            </a:lvl7pPr>
            <a:lvl8pPr indent="-228600" defTabSz="449263" eaLnBrk="0" fontAlgn="base" hangingPunct="0">
              <a:spcBef>
                <a:spcPts val="500"/>
              </a:spcBef>
              <a:spcAft>
                <a:spcPct val="0"/>
              </a:spcAft>
              <a:buClr>
                <a:srgbClr val="000000"/>
              </a:buClr>
              <a:buSzPct val="100000"/>
              <a:buFont typeface="Times New Roman" panose="02020603050405020304" pitchFamily="18" charset="0"/>
              <a:defRPr sz="2000">
                <a:solidFill>
                  <a:srgbClr val="FFFFFF"/>
                </a:solidFill>
                <a:latin typeface="Arial" panose="020B0604020202020204" pitchFamily="34" charset="0"/>
                <a:cs typeface="Arial" panose="020B0604020202020204" pitchFamily="34" charset="0"/>
              </a:defRPr>
            </a:lvl8pPr>
            <a:lvl9pPr indent="-228600" defTabSz="449263" eaLnBrk="0" fontAlgn="base" hangingPunct="0">
              <a:spcBef>
                <a:spcPts val="500"/>
              </a:spcBef>
              <a:spcAft>
                <a:spcPct val="0"/>
              </a:spcAft>
              <a:buClr>
                <a:srgbClr val="000000"/>
              </a:buClr>
              <a:buSzPct val="100000"/>
              <a:buFont typeface="Times New Roman" panose="02020603050405020304" pitchFamily="18" charset="0"/>
              <a:defRPr sz="2000">
                <a:solidFill>
                  <a:srgbClr val="FFFFFF"/>
                </a:solidFill>
                <a:latin typeface="Arial" panose="020B0604020202020204" pitchFamily="34" charset="0"/>
                <a:cs typeface="Arial" panose="020B0604020202020204" pitchFamily="34" charset="0"/>
              </a:defRPr>
            </a:lvl9pPr>
          </a:lstStyle>
          <a:p>
            <a:pPr algn="ctr" eaLnBrk="1" hangingPunct="1">
              <a:spcBef>
                <a:spcPct val="0"/>
              </a:spcBef>
            </a:pPr>
            <a:r>
              <a:rPr lang="uk-UA" altLang="uk-UA" sz="2000" i="1">
                <a:solidFill>
                  <a:schemeClr val="bg1"/>
                </a:solidFill>
                <a:latin typeface="Calibri" panose="020F0502020204030204" pitchFamily="34" charset="0"/>
              </a:rPr>
              <a:t>МІНІСТЕРСТВО ОСВІТИ І НАУКИ УКРАЇНИ</a:t>
            </a:r>
            <a:br>
              <a:rPr lang="en-US" altLang="uk-UA" sz="2000" i="1">
                <a:solidFill>
                  <a:schemeClr val="bg1"/>
                </a:solidFill>
                <a:latin typeface="Calibri" panose="020F0502020204030204" pitchFamily="34" charset="0"/>
              </a:rPr>
            </a:br>
            <a:r>
              <a:rPr lang="uk-UA" altLang="uk-UA" sz="2000" i="1">
                <a:solidFill>
                  <a:schemeClr val="bg1"/>
                </a:solidFill>
                <a:latin typeface="Calibri" panose="020F0502020204030204" pitchFamily="34" charset="0"/>
              </a:rPr>
              <a:t>НАЦІОНАЛЬНИЙ УНІВЕРСИТЕТ ВОДНОГО ГОСПОДАРСТВА ТА ПРИРОДОКОРИСТУВАННЯ</a:t>
            </a:r>
            <a:br>
              <a:rPr lang="uk-UA" altLang="uk-UA" sz="2000" i="1">
                <a:solidFill>
                  <a:schemeClr val="bg1"/>
                </a:solidFill>
                <a:latin typeface="Calibri" panose="020F0502020204030204" pitchFamily="34" charset="0"/>
              </a:rPr>
            </a:br>
            <a:r>
              <a:rPr lang="uk-UA" altLang="uk-UA" sz="2000" i="1">
                <a:solidFill>
                  <a:schemeClr val="bg1"/>
                </a:solidFill>
                <a:latin typeface="Calibri" panose="020F0502020204030204" pitchFamily="34" charset="0"/>
              </a:rPr>
              <a:t>КАФЕДРА ОБЧИСЛЮВАЛЬНОЇ ТЕХНІКИ</a:t>
            </a:r>
            <a:endParaRPr lang="uk-UA" altLang="uk-UA" sz="2000">
              <a:solidFill>
                <a:schemeClr val="bg1"/>
              </a:solidFill>
            </a:endParaRPr>
          </a:p>
        </p:txBody>
      </p:sp>
      <p:sp>
        <p:nvSpPr>
          <p:cNvPr id="4101" name="Subtitle 2">
            <a:extLst>
              <a:ext uri="{FF2B5EF4-FFF2-40B4-BE49-F238E27FC236}">
                <a16:creationId xmlns:a16="http://schemas.microsoft.com/office/drawing/2014/main" id="{A601B99C-49D0-4148-84D2-FFB23AA46159}"/>
              </a:ext>
            </a:extLst>
          </p:cNvPr>
          <p:cNvSpPr txBox="1">
            <a:spLocks/>
          </p:cNvSpPr>
          <p:nvPr/>
        </p:nvSpPr>
        <p:spPr bwMode="auto">
          <a:xfrm>
            <a:off x="2484438" y="3860800"/>
            <a:ext cx="5465762" cy="246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ts val="800"/>
              </a:spcBef>
              <a:buClr>
                <a:srgbClr val="000000"/>
              </a:buClr>
              <a:buSzPct val="100000"/>
              <a:buFont typeface="Times New Roman" panose="02020603050405020304" pitchFamily="18" charset="0"/>
              <a:defRPr sz="3200">
                <a:solidFill>
                  <a:srgbClr val="FFFFFF"/>
                </a:solidFill>
                <a:latin typeface="Arial" panose="020B0604020202020204" pitchFamily="34" charset="0"/>
                <a:cs typeface="Arial" panose="020B0604020202020204" pitchFamily="34" charset="0"/>
              </a:defRPr>
            </a:lvl1pPr>
            <a:lvl2pPr marL="685800" indent="-228600">
              <a:spcBef>
                <a:spcPts val="700"/>
              </a:spcBef>
              <a:buClr>
                <a:srgbClr val="000000"/>
              </a:buClr>
              <a:buSzPct val="100000"/>
              <a:buFont typeface="Times New Roman" panose="02020603050405020304" pitchFamily="18" charset="0"/>
              <a:defRPr sz="2800">
                <a:solidFill>
                  <a:srgbClr val="FFFFFF"/>
                </a:solidFill>
                <a:latin typeface="Arial" panose="020B0604020202020204" pitchFamily="34" charset="0"/>
                <a:cs typeface="Arial" panose="020B0604020202020204" pitchFamily="34" charset="0"/>
              </a:defRPr>
            </a:lvl2pPr>
            <a:lvl3pPr>
              <a:spcBef>
                <a:spcPts val="600"/>
              </a:spcBef>
              <a:buClr>
                <a:srgbClr val="000000"/>
              </a:buClr>
              <a:buSzPct val="100000"/>
              <a:buFont typeface="Times New Roman" panose="02020603050405020304" pitchFamily="18" charset="0"/>
              <a:defRPr sz="2400">
                <a:solidFill>
                  <a:srgbClr val="FFFFFF"/>
                </a:solidFill>
                <a:latin typeface="Arial" panose="020B0604020202020204" pitchFamily="34" charset="0"/>
                <a:cs typeface="Arial" panose="020B0604020202020204" pitchFamily="34" charset="0"/>
              </a:defRPr>
            </a:lvl3pPr>
            <a:lvl4pPr>
              <a:spcBef>
                <a:spcPts val="500"/>
              </a:spcBef>
              <a:buClr>
                <a:srgbClr val="000000"/>
              </a:buClr>
              <a:buSzPct val="100000"/>
              <a:buFont typeface="Times New Roman" panose="02020603050405020304" pitchFamily="18" charset="0"/>
              <a:defRPr sz="2000">
                <a:solidFill>
                  <a:srgbClr val="FFFFFF"/>
                </a:solidFill>
                <a:latin typeface="Arial" panose="020B0604020202020204" pitchFamily="34" charset="0"/>
                <a:cs typeface="Arial" panose="020B0604020202020204" pitchFamily="34" charset="0"/>
              </a:defRPr>
            </a:lvl4pPr>
            <a:lvl5pPr>
              <a:spcBef>
                <a:spcPts val="500"/>
              </a:spcBef>
              <a:buClr>
                <a:srgbClr val="000000"/>
              </a:buClr>
              <a:buSzPct val="100000"/>
              <a:buFont typeface="Times New Roman" panose="02020603050405020304" pitchFamily="18" charset="0"/>
              <a:defRPr sz="2000">
                <a:solidFill>
                  <a:srgbClr val="FFFFFF"/>
                </a:solidFill>
                <a:latin typeface="Arial" panose="020B0604020202020204" pitchFamily="34" charset="0"/>
                <a:cs typeface="Arial" panose="020B0604020202020204" pitchFamily="34" charset="0"/>
              </a:defRPr>
            </a:lvl5pPr>
            <a:lvl6pPr marL="2514600" indent="-228600" eaLnBrk="0" fontAlgn="base" hangingPunct="0">
              <a:spcBef>
                <a:spcPts val="500"/>
              </a:spcBef>
              <a:spcAft>
                <a:spcPct val="0"/>
              </a:spcAft>
              <a:buClr>
                <a:srgbClr val="000000"/>
              </a:buClr>
              <a:buSzPct val="100000"/>
              <a:buFont typeface="Times New Roman" panose="02020603050405020304" pitchFamily="18" charset="0"/>
              <a:defRPr sz="2000">
                <a:solidFill>
                  <a:srgbClr val="FFFFFF"/>
                </a:solidFill>
                <a:latin typeface="Arial" panose="020B0604020202020204" pitchFamily="34" charset="0"/>
                <a:cs typeface="Arial" panose="020B0604020202020204" pitchFamily="34" charset="0"/>
              </a:defRPr>
            </a:lvl6pPr>
            <a:lvl7pPr marL="2971800" indent="-228600" eaLnBrk="0" fontAlgn="base" hangingPunct="0">
              <a:spcBef>
                <a:spcPts val="500"/>
              </a:spcBef>
              <a:spcAft>
                <a:spcPct val="0"/>
              </a:spcAft>
              <a:buClr>
                <a:srgbClr val="000000"/>
              </a:buClr>
              <a:buSzPct val="100000"/>
              <a:buFont typeface="Times New Roman" panose="02020603050405020304" pitchFamily="18" charset="0"/>
              <a:defRPr sz="2000">
                <a:solidFill>
                  <a:srgbClr val="FFFFFF"/>
                </a:solidFill>
                <a:latin typeface="Arial" panose="020B0604020202020204" pitchFamily="34" charset="0"/>
                <a:cs typeface="Arial" panose="020B0604020202020204" pitchFamily="34" charset="0"/>
              </a:defRPr>
            </a:lvl7pPr>
            <a:lvl8pPr marL="3429000" indent="-228600" eaLnBrk="0" fontAlgn="base" hangingPunct="0">
              <a:spcBef>
                <a:spcPts val="500"/>
              </a:spcBef>
              <a:spcAft>
                <a:spcPct val="0"/>
              </a:spcAft>
              <a:buClr>
                <a:srgbClr val="000000"/>
              </a:buClr>
              <a:buSzPct val="100000"/>
              <a:buFont typeface="Times New Roman" panose="02020603050405020304" pitchFamily="18" charset="0"/>
              <a:defRPr sz="2000">
                <a:solidFill>
                  <a:srgbClr val="FFFFFF"/>
                </a:solidFill>
                <a:latin typeface="Arial" panose="020B0604020202020204" pitchFamily="34" charset="0"/>
                <a:cs typeface="Arial" panose="020B0604020202020204" pitchFamily="34" charset="0"/>
              </a:defRPr>
            </a:lvl8pPr>
            <a:lvl9pPr marL="3886200" indent="-228600" eaLnBrk="0" fontAlgn="base" hangingPunct="0">
              <a:spcBef>
                <a:spcPts val="500"/>
              </a:spcBef>
              <a:spcAft>
                <a:spcPct val="0"/>
              </a:spcAft>
              <a:buClr>
                <a:srgbClr val="000000"/>
              </a:buClr>
              <a:buSzPct val="100000"/>
              <a:buFont typeface="Times New Roman" panose="02020603050405020304" pitchFamily="18" charset="0"/>
              <a:defRPr sz="2000">
                <a:solidFill>
                  <a:srgbClr val="FFFFFF"/>
                </a:solidFill>
                <a:latin typeface="Arial" panose="020B0604020202020204" pitchFamily="34" charset="0"/>
                <a:cs typeface="Arial" panose="020B0604020202020204" pitchFamily="34" charset="0"/>
              </a:defRPr>
            </a:lvl9pPr>
          </a:lstStyle>
          <a:p>
            <a:pPr algn="r" defTabSz="914400" eaLnBrk="1" hangingPunct="1">
              <a:lnSpc>
                <a:spcPct val="70000"/>
              </a:lnSpc>
              <a:buSzTx/>
            </a:pPr>
            <a:r>
              <a:rPr lang="uk-UA" altLang="uk-UA" sz="2400" b="1" i="1" dirty="0">
                <a:solidFill>
                  <a:schemeClr val="bg1"/>
                </a:solidFill>
                <a:latin typeface="Calibri"/>
                <a:cs typeface="Arial"/>
              </a:rPr>
              <a:t>Виконав:</a:t>
            </a:r>
          </a:p>
          <a:p>
            <a:pPr algn="r" defTabSz="914400" eaLnBrk="1" hangingPunct="1">
              <a:lnSpc>
                <a:spcPct val="70000"/>
              </a:lnSpc>
              <a:buSzTx/>
            </a:pPr>
            <a:r>
              <a:rPr lang="uk-UA" altLang="uk-UA" sz="2400" i="1" dirty="0">
                <a:solidFill>
                  <a:schemeClr val="bg1"/>
                </a:solidFill>
                <a:latin typeface="Calibri"/>
                <a:cs typeface="Arial"/>
              </a:rPr>
              <a:t>студент 6 курсу</a:t>
            </a:r>
          </a:p>
          <a:p>
            <a:pPr algn="r" defTabSz="914400" eaLnBrk="1" hangingPunct="1">
              <a:lnSpc>
                <a:spcPct val="70000"/>
              </a:lnSpc>
              <a:buSzTx/>
            </a:pPr>
            <a:r>
              <a:rPr lang="uk-UA" altLang="uk-UA" sz="2400" i="1" dirty="0">
                <a:solidFill>
                  <a:schemeClr val="bg1"/>
                </a:solidFill>
                <a:latin typeface="Calibri"/>
                <a:cs typeface="Arial"/>
              </a:rPr>
              <a:t>групи КІ-61м</a:t>
            </a:r>
          </a:p>
          <a:p>
            <a:pPr algn="r" defTabSz="914400" eaLnBrk="1" hangingPunct="1">
              <a:lnSpc>
                <a:spcPct val="70000"/>
              </a:lnSpc>
              <a:buSzTx/>
            </a:pPr>
            <a:r>
              <a:rPr lang="uk-UA" altLang="uk-UA" sz="2400" i="1" dirty="0" err="1">
                <a:solidFill>
                  <a:schemeClr val="bg1"/>
                </a:solidFill>
                <a:latin typeface="Calibri"/>
                <a:cs typeface="Arial"/>
              </a:rPr>
              <a:t>Мирончук</a:t>
            </a:r>
            <a:r>
              <a:rPr lang="uk-UA" altLang="uk-UA" sz="2400" i="1" dirty="0">
                <a:solidFill>
                  <a:schemeClr val="bg1"/>
                </a:solidFill>
                <a:latin typeface="Calibri"/>
                <a:cs typeface="Arial"/>
              </a:rPr>
              <a:t>  Олександр Олександрович</a:t>
            </a:r>
          </a:p>
          <a:p>
            <a:pPr algn="r" defTabSz="914400" eaLnBrk="1" hangingPunct="1">
              <a:lnSpc>
                <a:spcPct val="70000"/>
              </a:lnSpc>
              <a:buSzTx/>
            </a:pPr>
            <a:r>
              <a:rPr lang="uk-UA" altLang="uk-UA" sz="2400" b="1" i="1" dirty="0">
                <a:solidFill>
                  <a:schemeClr val="bg1"/>
                </a:solidFill>
                <a:latin typeface="Calibri"/>
                <a:cs typeface="Arial"/>
              </a:rPr>
              <a:t>Керівник роботи:</a:t>
            </a:r>
          </a:p>
          <a:p>
            <a:pPr algn="r" defTabSz="914400" eaLnBrk="1" hangingPunct="1">
              <a:lnSpc>
                <a:spcPct val="70000"/>
              </a:lnSpc>
              <a:buSzTx/>
            </a:pPr>
            <a:r>
              <a:rPr lang="uk-UA" altLang="uk-UA" sz="2400" i="1" dirty="0" err="1">
                <a:solidFill>
                  <a:schemeClr val="bg1"/>
                </a:solidFill>
                <a:latin typeface="Calibri"/>
                <a:cs typeface="Arial"/>
              </a:rPr>
              <a:t>к.т.н</a:t>
            </a:r>
            <a:r>
              <a:rPr lang="uk-UA" altLang="uk-UA" sz="2400" i="1" dirty="0">
                <a:solidFill>
                  <a:schemeClr val="bg1"/>
                </a:solidFill>
                <a:latin typeface="Calibri"/>
                <a:cs typeface="Arial"/>
              </a:rPr>
              <a:t>., доц. </a:t>
            </a:r>
            <a:r>
              <a:rPr lang="uk-UA" altLang="uk-UA" sz="2400" i="1" dirty="0" err="1">
                <a:solidFill>
                  <a:schemeClr val="bg1"/>
                </a:solidFill>
                <a:latin typeface="Calibri"/>
                <a:cs typeface="Arial"/>
              </a:rPr>
              <a:t>Круліковський</a:t>
            </a:r>
            <a:r>
              <a:rPr lang="uk-UA" altLang="uk-UA" sz="2400" i="1" dirty="0">
                <a:solidFill>
                  <a:schemeClr val="bg1"/>
                </a:solidFill>
                <a:latin typeface="Calibri"/>
                <a:cs typeface="Arial"/>
              </a:rPr>
              <a:t> Борис Борисович</a:t>
            </a:r>
            <a:endParaRPr lang="uk-UA" altLang="uk-UA" sz="2400" i="1" dirty="0">
              <a:solidFill>
                <a:schemeClr val="bg1"/>
              </a:solidFill>
              <a:latin typeface="Calibri" panose="020F0502020204030204" pitchFamily="34" charset="0"/>
            </a:endParaRPr>
          </a:p>
        </p:txBody>
      </p:sp>
      <p:sp>
        <p:nvSpPr>
          <p:cNvPr id="4102" name="Прямоугольник 4">
            <a:extLst>
              <a:ext uri="{FF2B5EF4-FFF2-40B4-BE49-F238E27FC236}">
                <a16:creationId xmlns:a16="http://schemas.microsoft.com/office/drawing/2014/main" id="{8E6A6224-690B-4B3D-ACB9-2B94959361A2}"/>
              </a:ext>
            </a:extLst>
          </p:cNvPr>
          <p:cNvSpPr>
            <a:spLocks noChangeArrowheads="1"/>
          </p:cNvSpPr>
          <p:nvPr/>
        </p:nvSpPr>
        <p:spPr bwMode="auto">
          <a:xfrm>
            <a:off x="3319463" y="6165850"/>
            <a:ext cx="21891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800"/>
              </a:spcBef>
              <a:buClr>
                <a:srgbClr val="000000"/>
              </a:buClr>
              <a:buSzPct val="100000"/>
              <a:buFont typeface="Times New Roman" panose="02020603050405020304" pitchFamily="18" charset="0"/>
              <a:defRPr sz="3200">
                <a:solidFill>
                  <a:srgbClr val="FFFFFF"/>
                </a:solidFill>
                <a:latin typeface="Arial" panose="020B0604020202020204" pitchFamily="34" charset="0"/>
                <a:cs typeface="Arial" panose="020B0604020202020204" pitchFamily="34" charset="0"/>
              </a:defRPr>
            </a:lvl1pPr>
            <a:lvl2pPr>
              <a:spcBef>
                <a:spcPts val="700"/>
              </a:spcBef>
              <a:buClr>
                <a:srgbClr val="000000"/>
              </a:buClr>
              <a:buSzPct val="100000"/>
              <a:buFont typeface="Times New Roman" panose="02020603050405020304" pitchFamily="18" charset="0"/>
              <a:defRPr sz="2800">
                <a:solidFill>
                  <a:srgbClr val="FFFFFF"/>
                </a:solidFill>
                <a:latin typeface="Arial" panose="020B0604020202020204" pitchFamily="34" charset="0"/>
                <a:cs typeface="Arial" panose="020B0604020202020204" pitchFamily="34" charset="0"/>
              </a:defRPr>
            </a:lvl2pPr>
            <a:lvl3pPr>
              <a:spcBef>
                <a:spcPts val="600"/>
              </a:spcBef>
              <a:buClr>
                <a:srgbClr val="000000"/>
              </a:buClr>
              <a:buSzPct val="100000"/>
              <a:buFont typeface="Times New Roman" panose="02020603050405020304" pitchFamily="18" charset="0"/>
              <a:defRPr sz="2400">
                <a:solidFill>
                  <a:srgbClr val="FFFFFF"/>
                </a:solidFill>
                <a:latin typeface="Arial" panose="020B0604020202020204" pitchFamily="34" charset="0"/>
                <a:cs typeface="Arial" panose="020B0604020202020204" pitchFamily="34" charset="0"/>
              </a:defRPr>
            </a:lvl3pPr>
            <a:lvl4pPr>
              <a:spcBef>
                <a:spcPts val="500"/>
              </a:spcBef>
              <a:buClr>
                <a:srgbClr val="000000"/>
              </a:buClr>
              <a:buSzPct val="100000"/>
              <a:buFont typeface="Times New Roman" panose="02020603050405020304" pitchFamily="18" charset="0"/>
              <a:defRPr sz="2000">
                <a:solidFill>
                  <a:srgbClr val="FFFFFF"/>
                </a:solidFill>
                <a:latin typeface="Arial" panose="020B0604020202020204" pitchFamily="34" charset="0"/>
                <a:cs typeface="Arial" panose="020B0604020202020204" pitchFamily="34" charset="0"/>
              </a:defRPr>
            </a:lvl4pPr>
            <a:lvl5pPr>
              <a:spcBef>
                <a:spcPts val="500"/>
              </a:spcBef>
              <a:buClr>
                <a:srgbClr val="000000"/>
              </a:buClr>
              <a:buSzPct val="100000"/>
              <a:buFont typeface="Times New Roman" panose="02020603050405020304" pitchFamily="18" charset="0"/>
              <a:defRPr sz="2000">
                <a:solidFill>
                  <a:srgbClr val="FFFFFF"/>
                </a:solidFill>
                <a:latin typeface="Arial" panose="020B0604020202020204" pitchFamily="34" charset="0"/>
                <a:cs typeface="Arial" panose="020B0604020202020204" pitchFamily="34" charset="0"/>
              </a:defRPr>
            </a:lvl5pPr>
            <a:lvl6pPr marL="2514600" indent="-228600" eaLnBrk="0" fontAlgn="base" hangingPunct="0">
              <a:spcBef>
                <a:spcPts val="500"/>
              </a:spcBef>
              <a:spcAft>
                <a:spcPct val="0"/>
              </a:spcAft>
              <a:buClr>
                <a:srgbClr val="000000"/>
              </a:buClr>
              <a:buSzPct val="100000"/>
              <a:buFont typeface="Times New Roman" panose="02020603050405020304" pitchFamily="18" charset="0"/>
              <a:defRPr sz="2000">
                <a:solidFill>
                  <a:srgbClr val="FFFFFF"/>
                </a:solidFill>
                <a:latin typeface="Arial" panose="020B0604020202020204" pitchFamily="34" charset="0"/>
                <a:cs typeface="Arial" panose="020B0604020202020204" pitchFamily="34" charset="0"/>
              </a:defRPr>
            </a:lvl6pPr>
            <a:lvl7pPr marL="2971800" indent="-228600" eaLnBrk="0" fontAlgn="base" hangingPunct="0">
              <a:spcBef>
                <a:spcPts val="500"/>
              </a:spcBef>
              <a:spcAft>
                <a:spcPct val="0"/>
              </a:spcAft>
              <a:buClr>
                <a:srgbClr val="000000"/>
              </a:buClr>
              <a:buSzPct val="100000"/>
              <a:buFont typeface="Times New Roman" panose="02020603050405020304" pitchFamily="18" charset="0"/>
              <a:defRPr sz="2000">
                <a:solidFill>
                  <a:srgbClr val="FFFFFF"/>
                </a:solidFill>
                <a:latin typeface="Arial" panose="020B0604020202020204" pitchFamily="34" charset="0"/>
                <a:cs typeface="Arial" panose="020B0604020202020204" pitchFamily="34" charset="0"/>
              </a:defRPr>
            </a:lvl7pPr>
            <a:lvl8pPr marL="3429000" indent="-228600" eaLnBrk="0" fontAlgn="base" hangingPunct="0">
              <a:spcBef>
                <a:spcPts val="500"/>
              </a:spcBef>
              <a:spcAft>
                <a:spcPct val="0"/>
              </a:spcAft>
              <a:buClr>
                <a:srgbClr val="000000"/>
              </a:buClr>
              <a:buSzPct val="100000"/>
              <a:buFont typeface="Times New Roman" panose="02020603050405020304" pitchFamily="18" charset="0"/>
              <a:defRPr sz="2000">
                <a:solidFill>
                  <a:srgbClr val="FFFFFF"/>
                </a:solidFill>
                <a:latin typeface="Arial" panose="020B0604020202020204" pitchFamily="34" charset="0"/>
                <a:cs typeface="Arial" panose="020B0604020202020204" pitchFamily="34" charset="0"/>
              </a:defRPr>
            </a:lvl8pPr>
            <a:lvl9pPr marL="3886200" indent="-228600" eaLnBrk="0" fontAlgn="base" hangingPunct="0">
              <a:spcBef>
                <a:spcPts val="500"/>
              </a:spcBef>
              <a:spcAft>
                <a:spcPct val="0"/>
              </a:spcAft>
              <a:buClr>
                <a:srgbClr val="000000"/>
              </a:buClr>
              <a:buSzPct val="100000"/>
              <a:buFont typeface="Times New Roman" panose="02020603050405020304" pitchFamily="18" charset="0"/>
              <a:defRPr sz="2000">
                <a:solidFill>
                  <a:srgbClr val="FFFFFF"/>
                </a:solidFill>
                <a:latin typeface="Arial" panose="020B0604020202020204" pitchFamily="34" charset="0"/>
                <a:cs typeface="Arial" panose="020B0604020202020204" pitchFamily="34" charset="0"/>
              </a:defRPr>
            </a:lvl9pPr>
          </a:lstStyle>
          <a:p>
            <a:pPr algn="ctr" defTabSz="914400">
              <a:spcBef>
                <a:spcPct val="0"/>
              </a:spcBef>
              <a:buSzTx/>
              <a:buFontTx/>
              <a:buNone/>
            </a:pPr>
            <a:r>
              <a:rPr lang="uk-UA" altLang="uk-UA" sz="2800" b="1" i="1">
                <a:solidFill>
                  <a:schemeClr val="bg1"/>
                </a:solidFill>
              </a:rPr>
              <a:t>Рівне 2019</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0"/>
                      </p:stCondLst>
                      <p:childTnLst>
                        <p:par>
                          <p:cTn id="4" fill="hold" nodeType="withGroup">
                            <p:stCondLst>
                              <p:cond delay="0"/>
                            </p:stCondLst>
                            <p:childTnLst>
                              <p:par>
                                <p:cTn id="5" presetID="53" presetClass="entr" fill="hold" nodeType="afterEffect">
                                  <p:stCondLst>
                                    <p:cond delay="0"/>
                                  </p:stCondLst>
                                  <p:childTnLst>
                                    <p:set>
                                      <p:cBhvr additive="repl">
                                        <p:cTn id="6" dur="1" fill="hold">
                                          <p:stCondLst>
                                            <p:cond delay="0"/>
                                          </p:stCondLst>
                                        </p:cTn>
                                        <p:tgtEl>
                                          <p:spTgt spid="5123">
                                            <p:txEl>
                                              <p:pRg st="0" end="0"/>
                                            </p:txEl>
                                          </p:spTgt>
                                        </p:tgtEl>
                                        <p:attrNameLst>
                                          <p:attrName>style.visibility</p:attrName>
                                        </p:attrNameLst>
                                      </p:cBhvr>
                                      <p:to>
                                        <p:strVal val="visible"/>
                                      </p:to>
                                    </p:set>
                                    <p:anim calcmode="lin" valueType="num">
                                      <p:cBhvr additive="repl">
                                        <p:cTn id="7" dur="500" fill="hold"/>
                                        <p:tgtEl>
                                          <p:spTgt spid="5123">
                                            <p:txEl>
                                              <p:pRg st="0" end="0"/>
                                            </p:txEl>
                                          </p:spTgt>
                                        </p:tgtEl>
                                        <p:attrNameLst>
                                          <p:attrName>ppt_w</p:attrName>
                                        </p:attrNameLst>
                                      </p:cBhvr>
                                      <p:tavLst>
                                        <p:tav tm="100000">
                                          <p:val>
                                            <p:fltVal val="0"/>
                                          </p:val>
                                        </p:tav>
                                        <p:tav>
                                          <p:val>
                                            <p:strVal val="#ppt_w"/>
                                          </p:val>
                                        </p:tav>
                                      </p:tavLst>
                                    </p:anim>
                                    <p:anim calcmode="lin" valueType="num">
                                      <p:cBhvr additive="repl">
                                        <p:cTn id="8" dur="500" fill="hold"/>
                                        <p:tgtEl>
                                          <p:spTgt spid="5123">
                                            <p:txEl>
                                              <p:pRg st="0" end="0"/>
                                            </p:txEl>
                                          </p:spTgt>
                                        </p:tgtEl>
                                        <p:attrNameLst>
                                          <p:attrName>ppt_h</p:attrName>
                                        </p:attrNameLst>
                                      </p:cBhvr>
                                      <p:tavLst>
                                        <p:tav tm="100000">
                                          <p:val>
                                            <p:fltVal val="0"/>
                                          </p:val>
                                        </p:tav>
                                        <p:tav>
                                          <p:val>
                                            <p:strVal val="#ppt_h"/>
                                          </p:val>
                                        </p:tav>
                                      </p:tavLst>
                                    </p:anim>
                                    <p:animEffect transition="in" filter="fade">
                                      <p:cBhvr additive="repl">
                                        <p:cTn id="9" dur="500"/>
                                        <p:tgtEl>
                                          <p:spTgt spid="51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 Box 1">
            <a:extLst>
              <a:ext uri="{FF2B5EF4-FFF2-40B4-BE49-F238E27FC236}">
                <a16:creationId xmlns:a16="http://schemas.microsoft.com/office/drawing/2014/main" id="{7FCDFCDC-9286-4EFD-B399-8792C2C26E5B}"/>
              </a:ext>
            </a:extLst>
          </p:cNvPr>
          <p:cNvSpPr txBox="1">
            <a:spLocks noChangeArrowheads="1"/>
          </p:cNvSpPr>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9pPr>
          </a:lstStyle>
          <a:p>
            <a:pPr algn="r" eaLnBrk="1" hangingPunct="1">
              <a:buSzPct val="100000"/>
              <a:defRPr/>
            </a:pPr>
            <a:fld id="{EAF0BF3F-E811-4637-A445-507C5C2A7897}" type="slidenum">
              <a:rPr lang="uk-UA" altLang="ru-RU" sz="1000" smtClean="0">
                <a:effectLst>
                  <a:outerShdw blurRad="38100" dist="38100" dir="2700000" algn="tl">
                    <a:srgbClr val="000000"/>
                  </a:outerShdw>
                </a:effectLst>
              </a:rPr>
              <a:pPr algn="r" eaLnBrk="1" hangingPunct="1">
                <a:buSzPct val="100000"/>
                <a:defRPr/>
              </a:pPr>
              <a:t>10</a:t>
            </a:fld>
            <a:endParaRPr lang="uk-UA" altLang="ru-RU" sz="1000">
              <a:effectLst>
                <a:outerShdw blurRad="38100" dist="38100" dir="2700000" algn="tl">
                  <a:srgbClr val="000000"/>
                </a:outerShdw>
              </a:effectLst>
            </a:endParaRPr>
          </a:p>
        </p:txBody>
      </p:sp>
      <p:sp>
        <p:nvSpPr>
          <p:cNvPr id="7170" name="Text Box 2">
            <a:extLst>
              <a:ext uri="{FF2B5EF4-FFF2-40B4-BE49-F238E27FC236}">
                <a16:creationId xmlns:a16="http://schemas.microsoft.com/office/drawing/2014/main" id="{C3956A15-0A7D-4236-ADB6-A39913402912}"/>
              </a:ext>
            </a:extLst>
          </p:cNvPr>
          <p:cNvSpPr txBox="1">
            <a:spLocks noChangeArrowheads="1"/>
          </p:cNvSpPr>
          <p:nvPr/>
        </p:nvSpPr>
        <p:spPr bwMode="auto">
          <a:xfrm>
            <a:off x="0" y="1628775"/>
            <a:ext cx="8964613" cy="3621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9pPr>
          </a:lstStyle>
          <a:p>
            <a:pPr hangingPunct="1">
              <a:spcBef>
                <a:spcPts val="800"/>
              </a:spcBef>
              <a:buClr>
                <a:srgbClr val="000000"/>
              </a:buClr>
              <a:buSzPct val="100000"/>
              <a:buFont typeface="Times New Roman" panose="02020603050405020304" pitchFamily="18" charset="0"/>
              <a:buNone/>
              <a:defRPr/>
            </a:pPr>
            <a:r>
              <a:rPr lang="uk-UA" altLang="ru-RU" sz="3200" i="1">
                <a:effectLst>
                  <a:outerShdw blurRad="38100" dist="38100" dir="2700000" algn="tl">
                    <a:srgbClr val="000000"/>
                  </a:outerShdw>
                </a:effectLst>
              </a:rPr>
              <a:t> 	Алгебричні перетворення кон’юнктермів обмежені вербальною формою інформації,ви- магають активної розшифровки, переробки та доповнення алгебричних даних, тому зі збільшенням кількості змінних функції ресурс такого методу мінімізації швидко вичерпу - ється. </a:t>
            </a:r>
          </a:p>
        </p:txBody>
      </p:sp>
      <p:sp>
        <p:nvSpPr>
          <p:cNvPr id="7171" name="Text Box 3">
            <a:extLst>
              <a:ext uri="{FF2B5EF4-FFF2-40B4-BE49-F238E27FC236}">
                <a16:creationId xmlns:a16="http://schemas.microsoft.com/office/drawing/2014/main" id="{4F140033-24B4-4ABA-86CC-162771D024BD}"/>
              </a:ext>
            </a:extLst>
          </p:cNvPr>
          <p:cNvSpPr txBox="1">
            <a:spLocks noChangeArrowheads="1"/>
          </p:cNvSpPr>
          <p:nvPr/>
        </p:nvSpPr>
        <p:spPr bwMode="auto">
          <a:xfrm>
            <a:off x="468313" y="236538"/>
            <a:ext cx="8229600" cy="1189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9pPr>
          </a:lstStyle>
          <a:p>
            <a:pPr algn="ctr" eaLnBrk="1" hangingPunct="1">
              <a:buSzPct val="100000"/>
              <a:defRPr/>
            </a:pPr>
            <a:r>
              <a:rPr lang="uk-UA" altLang="ru-RU" sz="3600" dirty="0">
                <a:solidFill>
                  <a:schemeClr val="bg1"/>
                </a:solidFill>
                <a:effectLst>
                  <a:outerShdw blurRad="38100" dist="38100" dir="2700000" algn="tl">
                    <a:srgbClr val="000000"/>
                  </a:outerShdw>
                </a:effectLst>
                <a:latin typeface="Arial"/>
                <a:cs typeface="Arial"/>
              </a:rPr>
              <a:t>Об’єкти мінімізації булевих функцій</a:t>
            </a:r>
          </a:p>
          <a:p>
            <a:pPr algn="ctr" eaLnBrk="1" hangingPunct="1">
              <a:buSzPct val="100000"/>
              <a:defRPr/>
            </a:pPr>
            <a:endParaRPr lang="uk-UA" altLang="ru-RU" sz="3600">
              <a:solidFill>
                <a:srgbClr val="C0C0C0"/>
              </a:solidFill>
              <a:effectLst>
                <a:outerShdw blurRad="38100" dist="38100" dir="2700000" algn="tl">
                  <a:srgbClr val="000000"/>
                </a:outerShdw>
              </a:effectLst>
            </a:endParaRPr>
          </a:p>
        </p:txBody>
      </p:sp>
    </p:spTree>
  </p:cSld>
  <p:clrMapOvr>
    <a:masterClrMapping/>
  </p:clrMapOvr>
  <p:transition>
    <p:dissolv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1">
            <a:extLst>
              <a:ext uri="{FF2B5EF4-FFF2-40B4-BE49-F238E27FC236}">
                <a16:creationId xmlns:a16="http://schemas.microsoft.com/office/drawing/2014/main" id="{B14D9849-E137-4FB2-BC13-5D085753E471}"/>
              </a:ext>
            </a:extLst>
          </p:cNvPr>
          <p:cNvSpPr txBox="1">
            <a:spLocks noChangeArrowheads="1"/>
          </p:cNvSpPr>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9pPr>
          </a:lstStyle>
          <a:p>
            <a:pPr algn="r" eaLnBrk="1" hangingPunct="1">
              <a:buSzPct val="100000"/>
              <a:defRPr/>
            </a:pPr>
            <a:fld id="{190B80AD-7B65-4193-9647-C45F6DD66FA9}" type="slidenum">
              <a:rPr lang="uk-UA" altLang="ru-RU" sz="1000" smtClean="0">
                <a:effectLst>
                  <a:outerShdw blurRad="38100" dist="38100" dir="2700000" algn="tl">
                    <a:srgbClr val="000000"/>
                  </a:outerShdw>
                </a:effectLst>
              </a:rPr>
              <a:pPr algn="r" eaLnBrk="1" hangingPunct="1">
                <a:buSzPct val="100000"/>
                <a:defRPr/>
              </a:pPr>
              <a:t>11</a:t>
            </a:fld>
            <a:endParaRPr lang="uk-UA" altLang="ru-RU" sz="1000">
              <a:effectLst>
                <a:outerShdw blurRad="38100" dist="38100" dir="2700000" algn="tl">
                  <a:srgbClr val="000000"/>
                </a:outerShdw>
              </a:effectLst>
            </a:endParaRPr>
          </a:p>
        </p:txBody>
      </p:sp>
      <p:sp>
        <p:nvSpPr>
          <p:cNvPr id="8194" name="Text Box 2">
            <a:extLst>
              <a:ext uri="{FF2B5EF4-FFF2-40B4-BE49-F238E27FC236}">
                <a16:creationId xmlns:a16="http://schemas.microsoft.com/office/drawing/2014/main" id="{3817DA46-3A49-42EB-8EE9-D557CFD40F43}"/>
              </a:ext>
            </a:extLst>
          </p:cNvPr>
          <p:cNvSpPr txBox="1">
            <a:spLocks noChangeArrowheads="1"/>
          </p:cNvSpPr>
          <p:nvPr/>
        </p:nvSpPr>
        <p:spPr bwMode="auto">
          <a:xfrm>
            <a:off x="468313" y="236538"/>
            <a:ext cx="8229600" cy="1189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9pPr>
          </a:lstStyle>
          <a:p>
            <a:pPr algn="ctr" eaLnBrk="1" hangingPunct="1">
              <a:buSzPct val="100000"/>
              <a:defRPr/>
            </a:pPr>
            <a:r>
              <a:rPr lang="uk-UA" altLang="ru-RU" sz="3600" dirty="0">
                <a:solidFill>
                  <a:schemeClr val="bg1"/>
                </a:solidFill>
                <a:effectLst>
                  <a:outerShdw blurRad="38100" dist="38100" dir="2700000" algn="tl">
                    <a:srgbClr val="000000"/>
                  </a:outerShdw>
                </a:effectLst>
                <a:latin typeface="Arial"/>
                <a:cs typeface="Arial"/>
              </a:rPr>
              <a:t>Об'єкт мінімізації булевих функцій</a:t>
            </a:r>
          </a:p>
        </p:txBody>
      </p:sp>
      <p:sp>
        <p:nvSpPr>
          <p:cNvPr id="8195" name="Text Box 3">
            <a:extLst>
              <a:ext uri="{FF2B5EF4-FFF2-40B4-BE49-F238E27FC236}">
                <a16:creationId xmlns:a16="http://schemas.microsoft.com/office/drawing/2014/main" id="{4D7B1EB3-FD17-4DA7-821C-919D310B5A85}"/>
              </a:ext>
            </a:extLst>
          </p:cNvPr>
          <p:cNvSpPr txBox="1">
            <a:spLocks noChangeArrowheads="1"/>
          </p:cNvSpPr>
          <p:nvPr/>
        </p:nvSpPr>
        <p:spPr bwMode="auto">
          <a:xfrm>
            <a:off x="34925" y="1600200"/>
            <a:ext cx="8964613" cy="4205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9pPr>
          </a:lstStyle>
          <a:p>
            <a:pPr hangingPunct="1">
              <a:spcBef>
                <a:spcPts val="800"/>
              </a:spcBef>
              <a:buClr>
                <a:srgbClr val="000000"/>
              </a:buClr>
              <a:buSzPct val="100000"/>
              <a:buFont typeface="Times New Roman" panose="02020603050405020304" pitchFamily="18" charset="0"/>
              <a:buNone/>
              <a:defRPr/>
            </a:pPr>
            <a:r>
              <a:rPr lang="uk-UA" altLang="ru-RU" sz="3200" i="1">
                <a:effectLst>
                  <a:outerShdw blurRad="38100" dist="38100" dir="2700000" algn="tl">
                    <a:srgbClr val="000000"/>
                  </a:outerShdw>
                </a:effectLst>
              </a:rPr>
              <a:t> 	У свою чергу, математичний апарат комбінаторної блок – схеми з повторенням дає більше інформації стосовно ортогональ- ності, суміжності, однозначності блоків  таблиці істинності, тому застосування бінарної комбінаторної системи з повторенням для мінімізації булевої функції є більш ефективним. </a:t>
            </a:r>
          </a:p>
        </p:txBody>
      </p:sp>
    </p:spTree>
  </p:cSld>
  <p:clrMapOvr>
    <a:masterClrMapping/>
  </p:clrMapOvr>
  <p:transition>
    <p:dissolv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3">
            <a:extLst>
              <a:ext uri="{FF2B5EF4-FFF2-40B4-BE49-F238E27FC236}">
                <a16:creationId xmlns:a16="http://schemas.microsoft.com/office/drawing/2014/main" id="{48AC0B4C-66B1-4917-9CB3-6CD3F521A613}"/>
              </a:ext>
            </a:extLst>
          </p:cNvPr>
          <p:cNvSpPr txBox="1">
            <a:spLocks noChangeArrowheads="1"/>
          </p:cNvSpPr>
          <p:nvPr/>
        </p:nvSpPr>
        <p:spPr bwMode="auto">
          <a:xfrm>
            <a:off x="468313" y="260350"/>
            <a:ext cx="8229600" cy="1189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9pPr>
          </a:lstStyle>
          <a:p>
            <a:pPr algn="ctr" eaLnBrk="1" hangingPunct="1">
              <a:buSzPct val="100000"/>
              <a:defRPr/>
            </a:pPr>
            <a:r>
              <a:rPr lang="uk-UA" altLang="ru-RU" sz="3600" dirty="0">
                <a:solidFill>
                  <a:schemeClr val="bg1"/>
                </a:solidFill>
                <a:effectLst>
                  <a:outerShdw blurRad="38100" dist="38100" dir="2700000" algn="tl">
                    <a:srgbClr val="000000"/>
                  </a:outerShdw>
                </a:effectLst>
                <a:latin typeface="Arial"/>
                <a:cs typeface="Arial"/>
              </a:rPr>
              <a:t>Правила алгебри логіки</a:t>
            </a:r>
          </a:p>
        </p:txBody>
      </p:sp>
      <p:sp>
        <p:nvSpPr>
          <p:cNvPr id="11268" name="Text Box 4">
            <a:extLst>
              <a:ext uri="{FF2B5EF4-FFF2-40B4-BE49-F238E27FC236}">
                <a16:creationId xmlns:a16="http://schemas.microsoft.com/office/drawing/2014/main" id="{75B89099-38FF-47C8-8F37-DB739FF12CE9}"/>
              </a:ext>
            </a:extLst>
          </p:cNvPr>
          <p:cNvSpPr txBox="1">
            <a:spLocks noChangeArrowheads="1"/>
          </p:cNvSpPr>
          <p:nvPr/>
        </p:nvSpPr>
        <p:spPr bwMode="auto">
          <a:xfrm>
            <a:off x="0" y="1341438"/>
            <a:ext cx="8856663" cy="51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9pPr>
          </a:lstStyle>
          <a:p>
            <a:pPr hangingPunct="1">
              <a:spcBef>
                <a:spcPts val="800"/>
              </a:spcBef>
              <a:buClr>
                <a:srgbClr val="000000"/>
              </a:buClr>
              <a:buSzPct val="100000"/>
              <a:buFont typeface="Times New Roman" panose="02020603050405020304" pitchFamily="18" charset="0"/>
              <a:buNone/>
              <a:defRPr/>
            </a:pPr>
            <a:r>
              <a:rPr lang="uk-UA" altLang="ru-RU" sz="3200" i="1">
                <a:effectLst>
                  <a:outerShdw blurRad="38100" dist="38100" dir="2700000" algn="tl">
                    <a:srgbClr val="000000"/>
                  </a:outerShdw>
                </a:effectLst>
              </a:rPr>
              <a:t> 	У загальному випадку під час мінімізації  методом образних перетворень використовують такі правила алгебри логіки</a:t>
            </a:r>
            <a:r>
              <a:rPr lang="en-US" altLang="ru-RU" sz="3200" i="1">
                <a:effectLst>
                  <a:outerShdw blurRad="38100" dist="38100" dir="2700000" algn="tl">
                    <a:srgbClr val="000000"/>
                  </a:outerShdw>
                </a:effectLst>
              </a:rPr>
              <a:t>:</a:t>
            </a:r>
            <a:r>
              <a:rPr lang="uk-UA" altLang="ru-RU" sz="3200" i="1">
                <a:effectLst>
                  <a:outerShdw blurRad="38100" dist="38100" dir="2700000" algn="tl">
                    <a:srgbClr val="000000"/>
                  </a:outerShdw>
                </a:effectLst>
              </a:rPr>
              <a:t> </a:t>
            </a:r>
          </a:p>
        </p:txBody>
      </p:sp>
      <p:pic>
        <p:nvPicPr>
          <p:cNvPr id="26628" name="Picture 5">
            <a:extLst>
              <a:ext uri="{FF2B5EF4-FFF2-40B4-BE49-F238E27FC236}">
                <a16:creationId xmlns:a16="http://schemas.microsoft.com/office/drawing/2014/main" id="{2F970E52-7349-481E-A6FB-C7F9C47793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7162" t="44868" r="34453" b="33836"/>
          <a:stretch>
            <a:fillRect/>
          </a:stretch>
        </p:blipFill>
        <p:spPr bwMode="auto">
          <a:xfrm>
            <a:off x="1116013" y="3344863"/>
            <a:ext cx="7559675" cy="325755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ext Box 2">
            <a:extLst>
              <a:ext uri="{FF2B5EF4-FFF2-40B4-BE49-F238E27FC236}">
                <a16:creationId xmlns:a16="http://schemas.microsoft.com/office/drawing/2014/main" id="{DC71AADE-886A-48BC-BAA4-D5A80FA2967A}"/>
              </a:ext>
            </a:extLst>
          </p:cNvPr>
          <p:cNvSpPr txBox="1">
            <a:spLocks noChangeArrowheads="1"/>
          </p:cNvSpPr>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9pPr>
          </a:lstStyle>
          <a:p>
            <a:pPr algn="r" eaLnBrk="1" hangingPunct="1">
              <a:buSzPct val="100000"/>
              <a:defRPr/>
            </a:pPr>
            <a:fld id="{2EE2B1F2-54DB-4284-864E-E5B83534A996}" type="slidenum">
              <a:rPr lang="uk-UA" altLang="ru-RU" sz="1000" smtClean="0">
                <a:effectLst>
                  <a:outerShdw blurRad="38100" dist="38100" dir="2700000" algn="tl">
                    <a:srgbClr val="000000"/>
                  </a:outerShdw>
                </a:effectLst>
              </a:rPr>
              <a:pPr algn="r" eaLnBrk="1" hangingPunct="1">
                <a:buSzPct val="100000"/>
                <a:defRPr/>
              </a:pPr>
              <a:t>13</a:t>
            </a:fld>
            <a:endParaRPr lang="uk-UA" altLang="ru-RU" sz="1000">
              <a:effectLst>
                <a:outerShdw blurRad="38100" dist="38100" dir="2700000" algn="tl">
                  <a:srgbClr val="000000"/>
                </a:outerShdw>
              </a:effectLst>
            </a:endParaRPr>
          </a:p>
        </p:txBody>
      </p:sp>
      <p:sp>
        <p:nvSpPr>
          <p:cNvPr id="119811" name="Text Box 3">
            <a:extLst>
              <a:ext uri="{FF2B5EF4-FFF2-40B4-BE49-F238E27FC236}">
                <a16:creationId xmlns:a16="http://schemas.microsoft.com/office/drawing/2014/main" id="{F1D823FD-83E8-4608-98FE-A2C4938DC453}"/>
              </a:ext>
            </a:extLst>
          </p:cNvPr>
          <p:cNvSpPr txBox="1">
            <a:spLocks noChangeArrowheads="1"/>
          </p:cNvSpPr>
          <p:nvPr/>
        </p:nvSpPr>
        <p:spPr bwMode="auto">
          <a:xfrm>
            <a:off x="468313" y="236538"/>
            <a:ext cx="8229600" cy="1189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9pPr>
          </a:lstStyle>
          <a:p>
            <a:pPr algn="ctr" eaLnBrk="1" hangingPunct="1">
              <a:buSzPct val="100000"/>
              <a:defRPr/>
            </a:pPr>
            <a:r>
              <a:rPr lang="uk-UA" altLang="ru-RU" sz="3600" dirty="0">
                <a:solidFill>
                  <a:schemeClr val="bg1"/>
                </a:solidFill>
                <a:effectLst>
                  <a:outerShdw blurRad="38100" dist="38100" dir="2700000" algn="tl">
                    <a:srgbClr val="000000"/>
                  </a:outerShdw>
                </a:effectLst>
                <a:latin typeface="Arial"/>
                <a:cs typeface="Arial"/>
              </a:rPr>
              <a:t>Образні перетворення</a:t>
            </a:r>
          </a:p>
        </p:txBody>
      </p:sp>
      <p:sp>
        <p:nvSpPr>
          <p:cNvPr id="119812" name="Text Box 4">
            <a:extLst>
              <a:ext uri="{FF2B5EF4-FFF2-40B4-BE49-F238E27FC236}">
                <a16:creationId xmlns:a16="http://schemas.microsoft.com/office/drawing/2014/main" id="{DC666FA5-35F7-4480-83A4-9ACFB456A8B8}"/>
              </a:ext>
            </a:extLst>
          </p:cNvPr>
          <p:cNvSpPr txBox="1">
            <a:spLocks noChangeArrowheads="1"/>
          </p:cNvSpPr>
          <p:nvPr/>
        </p:nvSpPr>
        <p:spPr bwMode="auto">
          <a:xfrm>
            <a:off x="107950" y="1628775"/>
            <a:ext cx="8964613" cy="4519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9pPr>
          </a:lstStyle>
          <a:p>
            <a:pPr hangingPunct="1">
              <a:spcBef>
                <a:spcPts val="800"/>
              </a:spcBef>
              <a:buClr>
                <a:srgbClr val="000000"/>
              </a:buClr>
              <a:buSzPct val="100000"/>
              <a:buFont typeface="Times New Roman" panose="02020603050405020304" pitchFamily="18" charset="0"/>
              <a:buNone/>
              <a:defRPr/>
            </a:pPr>
            <a:r>
              <a:rPr lang="uk-UA" altLang="ru-RU" sz="3200" i="1">
                <a:effectLst>
                  <a:outerShdw blurRad="38100" dist="38100" dir="2700000" algn="tl">
                    <a:srgbClr val="000000"/>
                  </a:outerShdw>
                </a:effectLst>
              </a:rPr>
              <a:t> 	Рівносильні образні перетворення, що за своїми властивостями мають більшу інформаційну ємність, спроможні з ефектом замінити вербальні процедури ал - гебричних перетворень. Підвищена інфор - маційна ємність методу образних перетворень  дозволяє достатньо легко проводити ручну мінімізацію 4-, 5-, 6-</a:t>
            </a:r>
            <a:r>
              <a:rPr lang="en-US" altLang="ru-RU" sz="3200" i="1">
                <a:effectLst>
                  <a:outerShdw blurRad="38100" dist="38100" dir="2700000" algn="tl">
                    <a:srgbClr val="000000"/>
                  </a:outerShdw>
                </a:effectLst>
              </a:rPr>
              <a:t>, 8-</a:t>
            </a:r>
            <a:r>
              <a:rPr lang="uk-UA" altLang="ru-RU" sz="3200" i="1">
                <a:effectLst>
                  <a:outerShdw blurRad="38100" dist="38100" dir="2700000" algn="tl">
                    <a:srgbClr val="000000"/>
                  </a:outerShdw>
                </a:effectLst>
              </a:rPr>
              <a:t>, 10-розрядних булевих функцій.</a:t>
            </a:r>
          </a:p>
        </p:txBody>
      </p:sp>
    </p:spTree>
  </p:cSld>
  <p:clrMapOvr>
    <a:masterClrMapping/>
  </p:clrMapOvr>
  <p:transition>
    <p:dissolv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a:extLst>
              <a:ext uri="{FF2B5EF4-FFF2-40B4-BE49-F238E27FC236}">
                <a16:creationId xmlns:a16="http://schemas.microsoft.com/office/drawing/2014/main" id="{E4BB540A-AA38-47A9-97F7-43A8BFAD2E0E}"/>
              </a:ext>
            </a:extLst>
          </p:cNvPr>
          <p:cNvSpPr txBox="1">
            <a:spLocks noChangeArrowheads="1"/>
          </p:cNvSpPr>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9pPr>
          </a:lstStyle>
          <a:p>
            <a:pPr algn="r" eaLnBrk="1" hangingPunct="1">
              <a:buSzPct val="100000"/>
              <a:defRPr/>
            </a:pPr>
            <a:fld id="{6C96DA5D-FF73-4A55-A671-1AE17A7114DA}" type="slidenum">
              <a:rPr lang="uk-UA" altLang="ru-RU" sz="1000" smtClean="0">
                <a:effectLst>
                  <a:outerShdw blurRad="38100" dist="38100" dir="2700000" algn="tl">
                    <a:srgbClr val="000000"/>
                  </a:outerShdw>
                </a:effectLst>
              </a:rPr>
              <a:pPr algn="r" eaLnBrk="1" hangingPunct="1">
                <a:buSzPct val="100000"/>
                <a:defRPr/>
              </a:pPr>
              <a:t>14</a:t>
            </a:fld>
            <a:endParaRPr lang="uk-UA" altLang="ru-RU" sz="1000">
              <a:effectLst>
                <a:outerShdw blurRad="38100" dist="38100" dir="2700000" algn="tl">
                  <a:srgbClr val="000000"/>
                </a:outerShdw>
              </a:effectLst>
            </a:endParaRPr>
          </a:p>
        </p:txBody>
      </p:sp>
      <p:sp>
        <p:nvSpPr>
          <p:cNvPr id="12295" name="Text Box 7">
            <a:extLst>
              <a:ext uri="{FF2B5EF4-FFF2-40B4-BE49-F238E27FC236}">
                <a16:creationId xmlns:a16="http://schemas.microsoft.com/office/drawing/2014/main" id="{38267178-AD30-4434-85D4-00DD86189478}"/>
              </a:ext>
            </a:extLst>
          </p:cNvPr>
          <p:cNvSpPr txBox="1">
            <a:spLocks noChangeArrowheads="1"/>
          </p:cNvSpPr>
          <p:nvPr/>
        </p:nvSpPr>
        <p:spPr bwMode="auto">
          <a:xfrm>
            <a:off x="468313" y="236538"/>
            <a:ext cx="8229600" cy="1189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9pPr>
          </a:lstStyle>
          <a:p>
            <a:pPr algn="ctr" eaLnBrk="1" hangingPunct="1">
              <a:buSzPct val="100000"/>
              <a:defRPr/>
            </a:pPr>
            <a:r>
              <a:rPr lang="uk-UA" altLang="ru-RU" sz="3600" dirty="0">
                <a:solidFill>
                  <a:schemeClr val="bg1"/>
                </a:solidFill>
                <a:effectLst>
                  <a:outerShdw blurRad="38100" dist="38100" dir="2700000" algn="tl">
                    <a:srgbClr val="000000"/>
                  </a:outerShdw>
                </a:effectLst>
                <a:latin typeface="Arial"/>
                <a:cs typeface="Arial"/>
              </a:rPr>
              <a:t>Образні перетворення</a:t>
            </a:r>
          </a:p>
        </p:txBody>
      </p:sp>
      <p:sp>
        <p:nvSpPr>
          <p:cNvPr id="12296" name="Text Box 8">
            <a:extLst>
              <a:ext uri="{FF2B5EF4-FFF2-40B4-BE49-F238E27FC236}">
                <a16:creationId xmlns:a16="http://schemas.microsoft.com/office/drawing/2014/main" id="{7E3E11C7-74CC-4E84-8A37-EE55DF2791A9}"/>
              </a:ext>
            </a:extLst>
          </p:cNvPr>
          <p:cNvSpPr txBox="1">
            <a:spLocks noChangeArrowheads="1"/>
          </p:cNvSpPr>
          <p:nvPr/>
        </p:nvSpPr>
        <p:spPr bwMode="auto">
          <a:xfrm>
            <a:off x="107950" y="1412875"/>
            <a:ext cx="8748713" cy="5329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9pPr>
          </a:lstStyle>
          <a:p>
            <a:pPr hangingPunct="1">
              <a:spcBef>
                <a:spcPts val="800"/>
              </a:spcBef>
              <a:buClr>
                <a:srgbClr val="000000"/>
              </a:buClr>
              <a:buSzPct val="100000"/>
              <a:buFont typeface="Times New Roman" panose="02020603050405020304" pitchFamily="18" charset="0"/>
              <a:buNone/>
              <a:defRPr/>
            </a:pPr>
            <a:r>
              <a:rPr lang="uk-UA" altLang="ru-RU" sz="3200" i="1">
                <a:effectLst>
                  <a:outerShdw blurRad="38100" dist="38100" dir="2700000" algn="tl">
                    <a:srgbClr val="000000"/>
                  </a:outerShdw>
                </a:effectLst>
              </a:rPr>
              <a:t> 	Алгебричні перетворення замінюють рівносильними образними перетвореннями за допомогою підматриць . </a:t>
            </a:r>
          </a:p>
          <a:p>
            <a:pPr hangingPunct="1">
              <a:spcBef>
                <a:spcPts val="800"/>
              </a:spcBef>
              <a:buClr>
                <a:srgbClr val="000000"/>
              </a:buClr>
              <a:buSzPct val="100000"/>
              <a:buFont typeface="Times New Roman" panose="02020603050405020304" pitchFamily="18" charset="0"/>
              <a:buNone/>
              <a:defRPr/>
            </a:pPr>
            <a:r>
              <a:rPr lang="uk-UA" altLang="ru-RU" sz="2000" i="1">
                <a:effectLst>
                  <a:outerShdw blurRad="38100" dist="38100" dir="2700000" algn="tl">
                    <a:srgbClr val="000000"/>
                  </a:outerShdw>
                </a:effectLst>
              </a:rPr>
              <a:t>Приклад операції склеювання змінних образними перетвореннями</a:t>
            </a:r>
          </a:p>
        </p:txBody>
      </p:sp>
      <p:pic>
        <p:nvPicPr>
          <p:cNvPr id="30725" name="Picture 11">
            <a:extLst>
              <a:ext uri="{FF2B5EF4-FFF2-40B4-BE49-F238E27FC236}">
                <a16:creationId xmlns:a16="http://schemas.microsoft.com/office/drawing/2014/main" id="{B847670B-5F77-41F4-8A12-8070F19A80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4843" t="41414" r="30911" b="36855"/>
          <a:stretch>
            <a:fillRect/>
          </a:stretch>
        </p:blipFill>
        <p:spPr bwMode="auto">
          <a:xfrm>
            <a:off x="1258888" y="3429000"/>
            <a:ext cx="6335712" cy="3122613"/>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dissolv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a:extLst>
              <a:ext uri="{FF2B5EF4-FFF2-40B4-BE49-F238E27FC236}">
                <a16:creationId xmlns:a16="http://schemas.microsoft.com/office/drawing/2014/main" id="{DA5AD47C-16EB-4043-AC02-2B54AE668C5B}"/>
              </a:ext>
            </a:extLst>
          </p:cNvPr>
          <p:cNvSpPr txBox="1">
            <a:spLocks noChangeArrowheads="1"/>
          </p:cNvSpPr>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9pPr>
          </a:lstStyle>
          <a:p>
            <a:pPr algn="r" eaLnBrk="1" hangingPunct="1">
              <a:buSzPct val="100000"/>
              <a:defRPr/>
            </a:pPr>
            <a:fld id="{A7A85A62-833F-4363-AE11-50A99CFC14E8}" type="slidenum">
              <a:rPr lang="uk-UA" altLang="ru-RU" sz="1000" smtClean="0">
                <a:effectLst>
                  <a:outerShdw blurRad="38100" dist="38100" dir="2700000" algn="tl">
                    <a:srgbClr val="000000"/>
                  </a:outerShdw>
                </a:effectLst>
              </a:rPr>
              <a:pPr algn="r" eaLnBrk="1" hangingPunct="1">
                <a:buSzPct val="100000"/>
                <a:defRPr/>
              </a:pPr>
              <a:t>15</a:t>
            </a:fld>
            <a:endParaRPr lang="uk-UA" altLang="ru-RU" sz="1000">
              <a:effectLst>
                <a:outerShdw blurRad="38100" dist="38100" dir="2700000" algn="tl">
                  <a:srgbClr val="000000"/>
                </a:outerShdw>
              </a:effectLst>
            </a:endParaRPr>
          </a:p>
        </p:txBody>
      </p:sp>
      <p:sp>
        <p:nvSpPr>
          <p:cNvPr id="13319" name="Text Box 7">
            <a:extLst>
              <a:ext uri="{FF2B5EF4-FFF2-40B4-BE49-F238E27FC236}">
                <a16:creationId xmlns:a16="http://schemas.microsoft.com/office/drawing/2014/main" id="{05CC5223-948A-4A4C-8569-BC8E3DF328BD}"/>
              </a:ext>
            </a:extLst>
          </p:cNvPr>
          <p:cNvSpPr txBox="1">
            <a:spLocks noChangeArrowheads="1"/>
          </p:cNvSpPr>
          <p:nvPr/>
        </p:nvSpPr>
        <p:spPr bwMode="auto">
          <a:xfrm>
            <a:off x="468313" y="236538"/>
            <a:ext cx="8229600" cy="744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9pPr>
          </a:lstStyle>
          <a:p>
            <a:pPr algn="ctr" eaLnBrk="1" hangingPunct="1">
              <a:buSzPct val="100000"/>
              <a:defRPr/>
            </a:pPr>
            <a:endParaRPr lang="uk-UA" altLang="ru-RU" sz="3600" dirty="0">
              <a:solidFill>
                <a:schemeClr val="bg1"/>
              </a:solidFill>
              <a:effectLst>
                <a:outerShdw blurRad="38100" dist="38100" dir="2700000" algn="tl">
                  <a:srgbClr val="000000"/>
                </a:outerShdw>
              </a:effectLst>
            </a:endParaRPr>
          </a:p>
          <a:p>
            <a:pPr algn="ctr" eaLnBrk="1" hangingPunct="1">
              <a:buSzPct val="100000"/>
              <a:defRPr/>
            </a:pPr>
            <a:r>
              <a:rPr lang="uk-UA" altLang="ru-RU" sz="3600" dirty="0">
                <a:solidFill>
                  <a:schemeClr val="bg1"/>
                </a:solidFill>
                <a:effectLst>
                  <a:outerShdw blurRad="38100" dist="38100" dir="2700000" algn="tl">
                    <a:srgbClr val="000000"/>
                  </a:outerShdw>
                </a:effectLst>
                <a:latin typeface="Arial"/>
                <a:cs typeface="Arial"/>
              </a:rPr>
              <a:t>Рівносильні образні перетворення</a:t>
            </a:r>
          </a:p>
          <a:p>
            <a:pPr algn="ctr" eaLnBrk="1" hangingPunct="1">
              <a:buSzPct val="100000"/>
              <a:defRPr/>
            </a:pPr>
            <a:r>
              <a:rPr lang="uk-UA" altLang="ru-RU" dirty="0">
                <a:solidFill>
                  <a:schemeClr val="bg1"/>
                </a:solidFill>
                <a:effectLst>
                  <a:outerShdw blurRad="38100" dist="38100" dir="2700000" algn="tl">
                    <a:srgbClr val="000000"/>
                  </a:outerShdw>
                </a:effectLst>
                <a:latin typeface="Arial"/>
                <a:cs typeface="Arial"/>
              </a:rPr>
              <a:t>Приклад узагальненого склеювання змінних образними перетвореннями</a:t>
            </a:r>
          </a:p>
        </p:txBody>
      </p:sp>
      <p:pic>
        <p:nvPicPr>
          <p:cNvPr id="32772" name="Picture 8">
            <a:extLst>
              <a:ext uri="{FF2B5EF4-FFF2-40B4-BE49-F238E27FC236}">
                <a16:creationId xmlns:a16="http://schemas.microsoft.com/office/drawing/2014/main" id="{DBD4EC62-A58C-4511-B509-324603B3EB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1902" t="25618" r="29713" b="47519"/>
          <a:stretch>
            <a:fillRect/>
          </a:stretch>
        </p:blipFill>
        <p:spPr bwMode="auto">
          <a:xfrm>
            <a:off x="1258888" y="1412875"/>
            <a:ext cx="6337300" cy="344487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3" name="Picture 9">
            <a:extLst>
              <a:ext uri="{FF2B5EF4-FFF2-40B4-BE49-F238E27FC236}">
                <a16:creationId xmlns:a16="http://schemas.microsoft.com/office/drawing/2014/main" id="{2F920B24-C7A4-459B-8E6B-179F9FE92A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40755" t="56271" r="36810" b="29276"/>
          <a:stretch>
            <a:fillRect/>
          </a:stretch>
        </p:blipFill>
        <p:spPr bwMode="auto">
          <a:xfrm>
            <a:off x="2484438" y="4940300"/>
            <a:ext cx="3743325" cy="187642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dissolv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2">
            <a:extLst>
              <a:ext uri="{FF2B5EF4-FFF2-40B4-BE49-F238E27FC236}">
                <a16:creationId xmlns:a16="http://schemas.microsoft.com/office/drawing/2014/main" id="{8C4D47F4-00AB-4828-84A0-AF7531DEFC17}"/>
              </a:ext>
            </a:extLst>
          </p:cNvPr>
          <p:cNvSpPr txBox="1">
            <a:spLocks noChangeArrowheads="1"/>
          </p:cNvSpPr>
          <p:nvPr/>
        </p:nvSpPr>
        <p:spPr bwMode="auto">
          <a:xfrm>
            <a:off x="6588125" y="6237288"/>
            <a:ext cx="213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9pPr>
          </a:lstStyle>
          <a:p>
            <a:pPr algn="r" eaLnBrk="1" hangingPunct="1">
              <a:buSzPct val="100000"/>
              <a:defRPr/>
            </a:pPr>
            <a:fld id="{F5C6E1A5-0267-47E4-865D-3101D6ADC17F}" type="slidenum">
              <a:rPr lang="uk-UA" altLang="ru-RU" sz="1000" smtClean="0">
                <a:effectLst>
                  <a:outerShdw blurRad="38100" dist="38100" dir="2700000" algn="tl">
                    <a:srgbClr val="000000"/>
                  </a:outerShdw>
                </a:effectLst>
              </a:rPr>
              <a:pPr algn="r" eaLnBrk="1" hangingPunct="1">
                <a:buSzPct val="100000"/>
                <a:defRPr/>
              </a:pPr>
              <a:t>16</a:t>
            </a:fld>
            <a:endParaRPr lang="uk-UA" altLang="ru-RU" sz="1000">
              <a:effectLst>
                <a:outerShdw blurRad="38100" dist="38100" dir="2700000" algn="tl">
                  <a:srgbClr val="000000"/>
                </a:outerShdw>
              </a:effectLst>
            </a:endParaRPr>
          </a:p>
        </p:txBody>
      </p:sp>
      <p:sp>
        <p:nvSpPr>
          <p:cNvPr id="130051" name="Text Box 3">
            <a:extLst>
              <a:ext uri="{FF2B5EF4-FFF2-40B4-BE49-F238E27FC236}">
                <a16:creationId xmlns:a16="http://schemas.microsoft.com/office/drawing/2014/main" id="{0BDFDE82-8DDE-46D6-B063-67D8B3E61147}"/>
              </a:ext>
            </a:extLst>
          </p:cNvPr>
          <p:cNvSpPr txBox="1">
            <a:spLocks noChangeArrowheads="1"/>
          </p:cNvSpPr>
          <p:nvPr/>
        </p:nvSpPr>
        <p:spPr bwMode="auto">
          <a:xfrm>
            <a:off x="468313" y="404813"/>
            <a:ext cx="8229600" cy="1512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9pPr>
          </a:lstStyle>
          <a:p>
            <a:pPr algn="ctr" eaLnBrk="1" hangingPunct="1">
              <a:buSzPct val="100000"/>
              <a:defRPr/>
            </a:pPr>
            <a:r>
              <a:rPr lang="uk-UA" altLang="ru-RU" sz="3200" dirty="0">
                <a:solidFill>
                  <a:schemeClr val="bg1"/>
                </a:solidFill>
                <a:effectLst>
                  <a:outerShdw blurRad="38100" dist="38100" dir="2700000" algn="tl">
                    <a:srgbClr val="000000"/>
                  </a:outerShdw>
                </a:effectLst>
                <a:latin typeface="Arial"/>
                <a:cs typeface="Arial"/>
              </a:rPr>
              <a:t>Розділ 2.Мінімізація ДНФ та КНФ булевих функцій методом образних перетворень</a:t>
            </a:r>
          </a:p>
          <a:p>
            <a:pPr algn="ctr" eaLnBrk="1" hangingPunct="1">
              <a:buSzPct val="100000"/>
              <a:defRPr/>
            </a:pPr>
            <a:endParaRPr lang="uk-UA" altLang="ru-RU" sz="3200" dirty="0">
              <a:solidFill>
                <a:schemeClr val="bg1"/>
              </a:solidFill>
              <a:effectLst>
                <a:outerShdw blurRad="38100" dist="38100" dir="2700000" algn="tl">
                  <a:srgbClr val="000000"/>
                </a:outerShdw>
              </a:effectLst>
            </a:endParaRPr>
          </a:p>
        </p:txBody>
      </p:sp>
      <p:sp>
        <p:nvSpPr>
          <p:cNvPr id="130052" name="Text Box 4">
            <a:extLst>
              <a:ext uri="{FF2B5EF4-FFF2-40B4-BE49-F238E27FC236}">
                <a16:creationId xmlns:a16="http://schemas.microsoft.com/office/drawing/2014/main" id="{DD7DCB36-13BD-4D03-A4D9-F64CBFBCD75C}"/>
              </a:ext>
            </a:extLst>
          </p:cNvPr>
          <p:cNvSpPr txBox="1">
            <a:spLocks noChangeArrowheads="1"/>
          </p:cNvSpPr>
          <p:nvPr/>
        </p:nvSpPr>
        <p:spPr bwMode="auto">
          <a:xfrm>
            <a:off x="179388" y="1700213"/>
            <a:ext cx="8856662" cy="4752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9pPr>
          </a:lstStyle>
          <a:p>
            <a:pPr eaLnBrk="1" hangingPunct="1">
              <a:buClr>
                <a:srgbClr val="000000"/>
              </a:buClr>
              <a:buSzPct val="100000"/>
              <a:buFont typeface="Times New Roman" panose="02020603050405020304" pitchFamily="18" charset="0"/>
              <a:buNone/>
              <a:defRPr/>
            </a:pPr>
            <a:r>
              <a:rPr lang="ru-RU" altLang="ru-RU" sz="2000" i="1">
                <a:solidFill>
                  <a:schemeClr val="bg1"/>
                </a:solidFill>
                <a:effectLst>
                  <a:outerShdw blurRad="38100" dist="38100" dir="2700000" algn="tl">
                    <a:srgbClr val="000000"/>
                  </a:outerShdw>
                </a:effectLst>
              </a:rPr>
              <a:t>2.1. Алгебрична операція супер-склеювання змінних</a:t>
            </a:r>
          </a:p>
          <a:p>
            <a:pPr eaLnBrk="1" hangingPunct="1">
              <a:buClr>
                <a:srgbClr val="000000"/>
              </a:buClr>
              <a:buSzPct val="100000"/>
              <a:buFont typeface="Times New Roman" panose="02020603050405020304" pitchFamily="18" charset="0"/>
              <a:buNone/>
              <a:defRPr/>
            </a:pPr>
            <a:r>
              <a:rPr lang="ru-RU" altLang="ru-RU" sz="2000" i="1">
                <a:solidFill>
                  <a:schemeClr val="bg1"/>
                </a:solidFill>
                <a:effectLst>
                  <a:outerShdw blurRad="38100" dist="38100" dir="2700000" algn="tl">
                    <a:srgbClr val="000000"/>
                  </a:outerShdw>
                </a:effectLst>
              </a:rPr>
              <a:t>2.2. Протоколи мінімізації 5-розрядних ДНФ булевих функцій</a:t>
            </a:r>
          </a:p>
          <a:p>
            <a:pPr eaLnBrk="1" hangingPunct="1">
              <a:buClr>
                <a:srgbClr val="000000"/>
              </a:buClr>
              <a:buSzPct val="100000"/>
              <a:buFont typeface="Times New Roman" panose="02020603050405020304" pitchFamily="18" charset="0"/>
              <a:buNone/>
              <a:defRPr/>
            </a:pPr>
            <a:r>
              <a:rPr lang="ru-RU" altLang="ru-RU" sz="2000" i="1">
                <a:solidFill>
                  <a:schemeClr val="bg1"/>
                </a:solidFill>
                <a:effectLst>
                  <a:outerShdw blurRad="38100" dist="38100" dir="2700000" algn="tl">
                    <a:srgbClr val="000000"/>
                  </a:outerShdw>
                </a:effectLst>
              </a:rPr>
              <a:t>2.3. Застосування протоколів мінімізації 5-розрядних ДНФ булевих функцій</a:t>
            </a:r>
          </a:p>
          <a:p>
            <a:pPr eaLnBrk="1" hangingPunct="1">
              <a:buClr>
                <a:srgbClr val="000000"/>
              </a:buClr>
              <a:buSzPct val="100000"/>
              <a:buFont typeface="Times New Roman" panose="02020603050405020304" pitchFamily="18" charset="0"/>
              <a:buNone/>
              <a:defRPr/>
            </a:pPr>
            <a:r>
              <a:rPr lang="ru-RU" altLang="ru-RU" sz="2000" i="1">
                <a:solidFill>
                  <a:schemeClr val="bg1"/>
                </a:solidFill>
                <a:effectLst>
                  <a:outerShdw blurRad="38100" dist="38100" dir="2700000" algn="tl">
                    <a:srgbClr val="000000"/>
                  </a:outerShdw>
                </a:effectLst>
              </a:rPr>
              <a:t>2.4. Мінімізація систем булевих функцій методом образних перетворень</a:t>
            </a:r>
          </a:p>
          <a:p>
            <a:pPr eaLnBrk="1" hangingPunct="1">
              <a:buClr>
                <a:srgbClr val="000000"/>
              </a:buClr>
              <a:buSzPct val="100000"/>
              <a:buFont typeface="Times New Roman" panose="02020603050405020304" pitchFamily="18" charset="0"/>
              <a:buNone/>
              <a:defRPr/>
            </a:pPr>
            <a:r>
              <a:rPr lang="ru-RU" altLang="ru-RU" sz="2000" i="1">
                <a:solidFill>
                  <a:schemeClr val="bg1"/>
                </a:solidFill>
                <a:effectLst>
                  <a:outerShdw blurRad="38100" dist="38100" dir="2700000" algn="tl">
                    <a:srgbClr val="000000"/>
                  </a:outerShdw>
                </a:effectLst>
              </a:rPr>
              <a:t>2.5. Мінімізація не повністю визначених булевих функцій методом образних перетворень</a:t>
            </a:r>
          </a:p>
          <a:p>
            <a:pPr eaLnBrk="1" hangingPunct="1">
              <a:buClr>
                <a:srgbClr val="000000"/>
              </a:buClr>
              <a:buSzPct val="100000"/>
              <a:buFont typeface="Times New Roman" panose="02020603050405020304" pitchFamily="18" charset="0"/>
              <a:buNone/>
              <a:defRPr/>
            </a:pPr>
            <a:r>
              <a:rPr lang="ru-RU" altLang="ru-RU" sz="2000" i="1">
                <a:solidFill>
                  <a:schemeClr val="bg1"/>
                </a:solidFill>
                <a:effectLst>
                  <a:outerShdw blurRad="38100" dist="38100" dir="2700000" algn="tl">
                    <a:srgbClr val="000000"/>
                  </a:outerShdw>
                </a:effectLst>
              </a:rPr>
              <a:t>2.6. Спрощення булевих функцій образними перетвореннями</a:t>
            </a:r>
          </a:p>
          <a:p>
            <a:pPr eaLnBrk="1" hangingPunct="1">
              <a:buClr>
                <a:srgbClr val="000000"/>
              </a:buClr>
              <a:buSzPct val="100000"/>
              <a:buFont typeface="Times New Roman" panose="02020603050405020304" pitchFamily="18" charset="0"/>
              <a:buNone/>
              <a:defRPr/>
            </a:pPr>
            <a:r>
              <a:rPr lang="ru-RU" altLang="ru-RU" sz="2000" i="1">
                <a:solidFill>
                  <a:schemeClr val="bg1"/>
                </a:solidFill>
                <a:effectLst>
                  <a:outerShdw blurRad="38100" dist="38100" dir="2700000" algn="tl">
                    <a:srgbClr val="000000"/>
                  </a:outerShdw>
                </a:effectLst>
              </a:rPr>
              <a:t>2.7. Метод Нельсона</a:t>
            </a:r>
          </a:p>
          <a:p>
            <a:pPr eaLnBrk="1" hangingPunct="1">
              <a:buClr>
                <a:srgbClr val="000000"/>
              </a:buClr>
              <a:buSzPct val="100000"/>
              <a:buFont typeface="Times New Roman" panose="02020603050405020304" pitchFamily="18" charset="0"/>
              <a:buNone/>
              <a:defRPr/>
            </a:pPr>
            <a:r>
              <a:rPr lang="ru-RU" altLang="ru-RU" sz="2000" i="1">
                <a:solidFill>
                  <a:schemeClr val="bg1"/>
                </a:solidFill>
                <a:effectLst>
                  <a:outerShdw blurRad="38100" dist="38100" dir="2700000" algn="tl">
                    <a:srgbClr val="000000"/>
                  </a:outerShdw>
                </a:effectLst>
              </a:rPr>
              <a:t>2.8. Мінімізація КНФ булевих функцій методом образними перетвореннями</a:t>
            </a:r>
          </a:p>
          <a:p>
            <a:pPr eaLnBrk="1" hangingPunct="1">
              <a:buClr>
                <a:srgbClr val="000000"/>
              </a:buClr>
              <a:buSzPct val="100000"/>
              <a:buFont typeface="Times New Roman" panose="02020603050405020304" pitchFamily="18" charset="0"/>
              <a:buNone/>
              <a:defRPr/>
            </a:pPr>
            <a:r>
              <a:rPr lang="ru-RU" altLang="ru-RU" sz="2000" i="1">
                <a:solidFill>
                  <a:schemeClr val="bg1"/>
                </a:solidFill>
                <a:effectLst>
                  <a:outerShdw blurRad="38100" dist="38100" dir="2700000" algn="tl">
                    <a:srgbClr val="000000"/>
                  </a:outerShdw>
                </a:effectLst>
              </a:rPr>
              <a:t>2.9. Алгоритм мінімізації булевих функцій методом образних перетворень</a:t>
            </a:r>
          </a:p>
          <a:p>
            <a:pPr eaLnBrk="1" hangingPunct="1">
              <a:buClr>
                <a:srgbClr val="000000"/>
              </a:buClr>
              <a:buSzPct val="100000"/>
              <a:buFont typeface="Times New Roman" panose="02020603050405020304" pitchFamily="18" charset="0"/>
              <a:buNone/>
              <a:defRPr/>
            </a:pPr>
            <a:r>
              <a:rPr lang="ru-RU" altLang="ru-RU" sz="2000" i="1">
                <a:solidFill>
                  <a:schemeClr val="bg1"/>
                </a:solidFill>
                <a:effectLst>
                  <a:outerShdw blurRad="38100" dist="38100" dir="2700000" algn="tl">
                    <a:srgbClr val="000000"/>
                  </a:outerShdw>
                </a:effectLst>
              </a:rPr>
              <a:t>2.10. Приклади порівняння мінімізації булевих функцій образними перетвореннями з іншими методами</a:t>
            </a:r>
            <a:endParaRPr lang="uk-UA" altLang="ru-RU" sz="2000" i="1">
              <a:solidFill>
                <a:schemeClr val="bg1"/>
              </a:solidFill>
              <a:effectLst>
                <a:outerShdw blurRad="38100" dist="38100" dir="2700000" algn="tl">
                  <a:srgbClr val="000000"/>
                </a:outerShdw>
              </a:effectLst>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0"/>
                      </p:stCondLst>
                      <p:childTnLst>
                        <p:par>
                          <p:cTn id="4" fill="hold" nodeType="withGroup">
                            <p:stCondLst>
                              <p:cond delay="0"/>
                            </p:stCondLst>
                            <p:childTnLst>
                              <p:par>
                                <p:cTn id="5" presetID="51" presetClass="entr" fill="hold" nodeType="afterEffect">
                                  <p:stCondLst>
                                    <p:cond delay="0"/>
                                  </p:stCondLst>
                                  <p:childTnLst>
                                    <p:set>
                                      <p:cBhvr additive="repl">
                                        <p:cTn id="6" dur="1" fill="hold">
                                          <p:stCondLst>
                                            <p:cond delay="0"/>
                                          </p:stCondLst>
                                        </p:cTn>
                                        <p:tgtEl>
                                          <p:spTgt spid="130051"/>
                                        </p:tgtEl>
                                        <p:attrNameLst>
                                          <p:attrName>style.visibility</p:attrName>
                                        </p:attrNameLst>
                                      </p:cBhvr>
                                      <p:to>
                                        <p:strVal val="visible"/>
                                      </p:to>
                                    </p:set>
                                    <p:animEffect transition="in" filter="fade">
                                      <p:cBhvr additive="repl">
                                        <p:cTn id="7" dur="768" decel="100000"/>
                                        <p:tgtEl>
                                          <p:spTgt spid="130051"/>
                                        </p:tgtEl>
                                      </p:cBhvr>
                                    </p:animEffect>
                                    <p:animScale>
                                      <p:cBhvr additive="repl">
                                        <p:cTn id="8" dur="768" decel="100000" fill="hold"/>
                                        <p:tgtEl>
                                          <p:spTgt spid="130051"/>
                                        </p:tgtEl>
                                      </p:cBhvr>
                                      <p:from x="10000" y="10000"/>
                                      <p:to x="200000" y="450000"/>
                                    </p:animScale>
                                    <p:animScale>
                                      <p:cBhvr additive="repl">
                                        <p:cTn id="9" dur="1230" accel="100000" fill="hold">
                                          <p:stCondLst>
                                            <p:cond delay="0"/>
                                          </p:stCondLst>
                                        </p:cTn>
                                        <p:tgtEl>
                                          <p:spTgt spid="130051"/>
                                        </p:tgtEl>
                                      </p:cBhvr>
                                      <p:from x="200000" y="450000"/>
                                      <p:to x="100000" y="100000"/>
                                    </p:animScale>
                                    <p:set>
                                      <p:cBhvr additive="repl">
                                        <p:cTn id="10" dur="768" fill="hold"/>
                                        <p:tgtEl>
                                          <p:spTgt spid="130051"/>
                                        </p:tgtEl>
                                        <p:attrNameLst>
                                          <p:attrName>ppt_x</p:attrName>
                                        </p:attrNameLst>
                                      </p:cBhvr>
                                      <p:to>
                                        <p:strVal val="(0.5)"/>
                                      </p:to>
                                    </p:set>
                                    <p:anim from="(0.5)" to="(#ppt_x)" calcmode="lin" valueType="num">
                                      <p:cBhvr additive="repl">
                                        <p:cTn id="11" dur="1230" accel="100000" fill="hold">
                                          <p:stCondLst>
                                            <p:cond delay="0"/>
                                          </p:stCondLst>
                                        </p:cTn>
                                        <p:tgtEl>
                                          <p:spTgt spid="130051"/>
                                        </p:tgtEl>
                                        <p:attrNameLst>
                                          <p:attrName>ppt_x</p:attrName>
                                        </p:attrNameLst>
                                      </p:cBhvr>
                                    </p:anim>
                                    <p:set>
                                      <p:cBhvr additive="repl">
                                        <p:cTn id="12" dur="768" fill="hold"/>
                                        <p:tgtEl>
                                          <p:spTgt spid="130051"/>
                                        </p:tgtEl>
                                        <p:attrNameLst>
                                          <p:attrName>ppt_y</p:attrName>
                                        </p:attrNameLst>
                                      </p:cBhvr>
                                      <p:to>
                                        <p:strVal val="(#ppt_y+0.4)"/>
                                      </p:to>
                                    </p:set>
                                    <p:anim from="(#ppt_y+0.4)" to="(#ppt_y)" calcmode="lin" valueType="num">
                                      <p:cBhvr additive="repl">
                                        <p:cTn id="13" dur="1230" accel="100000" fill="hold">
                                          <p:stCondLst>
                                            <p:cond delay="0"/>
                                          </p:stCondLst>
                                        </p:cTn>
                                        <p:tgtEl>
                                          <p:spTgt spid="130051"/>
                                        </p:tgtEl>
                                        <p:attrNameLst>
                                          <p:attrName>ppt_y</p:attrName>
                                        </p:attrNameLst>
                                      </p:cBhvr>
                                    </p:anim>
                                  </p:childTnLst>
                                </p:cTn>
                              </p:par>
                            </p:childTnLst>
                          </p:cTn>
                        </p:par>
                        <p:par>
                          <p:cTn id="14" fill="hold" nodeType="afterGroup">
                            <p:stCondLst>
                              <p:cond delay="1230"/>
                            </p:stCondLst>
                            <p:childTnLst>
                              <p:par>
                                <p:cTn id="15" presetID="53" presetClass="entr" fill="hold" nodeType="afterEffect">
                                  <p:stCondLst>
                                    <p:cond delay="0"/>
                                  </p:stCondLst>
                                  <p:childTnLst>
                                    <p:set>
                                      <p:cBhvr additive="repl">
                                        <p:cTn id="16" dur="1" fill="hold">
                                          <p:stCondLst>
                                            <p:cond delay="0"/>
                                          </p:stCondLst>
                                        </p:cTn>
                                        <p:tgtEl>
                                          <p:spTgt spid="130052">
                                            <p:txEl>
                                              <p:pRg st="0" end="0"/>
                                            </p:txEl>
                                          </p:spTgt>
                                        </p:tgtEl>
                                        <p:attrNameLst>
                                          <p:attrName>style.visibility</p:attrName>
                                        </p:attrNameLst>
                                      </p:cBhvr>
                                      <p:to>
                                        <p:strVal val="visible"/>
                                      </p:to>
                                    </p:set>
                                    <p:anim calcmode="lin" valueType="num">
                                      <p:cBhvr additive="repl">
                                        <p:cTn id="17" dur="500" fill="hold"/>
                                        <p:tgtEl>
                                          <p:spTgt spid="130052">
                                            <p:txEl>
                                              <p:pRg st="0" end="0"/>
                                            </p:txEl>
                                          </p:spTgt>
                                        </p:tgtEl>
                                        <p:attrNameLst>
                                          <p:attrName>ppt_w</p:attrName>
                                        </p:attrNameLst>
                                      </p:cBhvr>
                                      <p:tavLst>
                                        <p:tav tm="100000">
                                          <p:val>
                                            <p:fltVal val="0"/>
                                          </p:val>
                                        </p:tav>
                                        <p:tav>
                                          <p:val>
                                            <p:strVal val="#ppt_w"/>
                                          </p:val>
                                        </p:tav>
                                      </p:tavLst>
                                    </p:anim>
                                    <p:anim calcmode="lin" valueType="num">
                                      <p:cBhvr additive="repl">
                                        <p:cTn id="18" dur="500" fill="hold"/>
                                        <p:tgtEl>
                                          <p:spTgt spid="130052">
                                            <p:txEl>
                                              <p:pRg st="0" end="0"/>
                                            </p:txEl>
                                          </p:spTgt>
                                        </p:tgtEl>
                                        <p:attrNameLst>
                                          <p:attrName>ppt_h</p:attrName>
                                        </p:attrNameLst>
                                      </p:cBhvr>
                                      <p:tavLst>
                                        <p:tav tm="100000">
                                          <p:val>
                                            <p:fltVal val="0"/>
                                          </p:val>
                                        </p:tav>
                                        <p:tav>
                                          <p:val>
                                            <p:strVal val="#ppt_h"/>
                                          </p:val>
                                        </p:tav>
                                      </p:tavLst>
                                    </p:anim>
                                    <p:animEffect transition="in" filter="fade">
                                      <p:cBhvr additive="repl">
                                        <p:cTn id="19" dur="500"/>
                                        <p:tgtEl>
                                          <p:spTgt spid="130052">
                                            <p:txEl>
                                              <p:pRg st="0" end="0"/>
                                            </p:txEl>
                                          </p:spTgt>
                                        </p:tgtEl>
                                      </p:cBhvr>
                                    </p:animEffect>
                                  </p:childTnLst>
                                </p:cTn>
                              </p:par>
                            </p:childTnLst>
                          </p:cTn>
                        </p:par>
                        <p:par>
                          <p:cTn id="20" fill="hold" nodeType="afterGroup">
                            <p:stCondLst>
                              <p:cond delay="1730"/>
                            </p:stCondLst>
                            <p:childTnLst>
                              <p:par>
                                <p:cTn id="21" presetID="53" presetClass="entr" fill="hold" nodeType="afterEffect">
                                  <p:stCondLst>
                                    <p:cond delay="0"/>
                                  </p:stCondLst>
                                  <p:childTnLst>
                                    <p:set>
                                      <p:cBhvr additive="repl">
                                        <p:cTn id="22" dur="1" fill="hold">
                                          <p:stCondLst>
                                            <p:cond delay="0"/>
                                          </p:stCondLst>
                                        </p:cTn>
                                        <p:tgtEl>
                                          <p:spTgt spid="130052">
                                            <p:txEl>
                                              <p:pRg st="1" end="1"/>
                                            </p:txEl>
                                          </p:spTgt>
                                        </p:tgtEl>
                                        <p:attrNameLst>
                                          <p:attrName>style.visibility</p:attrName>
                                        </p:attrNameLst>
                                      </p:cBhvr>
                                      <p:to>
                                        <p:strVal val="visible"/>
                                      </p:to>
                                    </p:set>
                                    <p:anim calcmode="lin" valueType="num">
                                      <p:cBhvr additive="repl">
                                        <p:cTn id="23" dur="500" fill="hold"/>
                                        <p:tgtEl>
                                          <p:spTgt spid="130052">
                                            <p:txEl>
                                              <p:pRg st="1" end="1"/>
                                            </p:txEl>
                                          </p:spTgt>
                                        </p:tgtEl>
                                        <p:attrNameLst>
                                          <p:attrName>ppt_w</p:attrName>
                                        </p:attrNameLst>
                                      </p:cBhvr>
                                      <p:tavLst>
                                        <p:tav tm="100000">
                                          <p:val>
                                            <p:fltVal val="0"/>
                                          </p:val>
                                        </p:tav>
                                        <p:tav>
                                          <p:val>
                                            <p:strVal val="#ppt_w"/>
                                          </p:val>
                                        </p:tav>
                                      </p:tavLst>
                                    </p:anim>
                                    <p:anim calcmode="lin" valueType="num">
                                      <p:cBhvr additive="repl">
                                        <p:cTn id="24" dur="500" fill="hold"/>
                                        <p:tgtEl>
                                          <p:spTgt spid="130052">
                                            <p:txEl>
                                              <p:pRg st="1" end="1"/>
                                            </p:txEl>
                                          </p:spTgt>
                                        </p:tgtEl>
                                        <p:attrNameLst>
                                          <p:attrName>ppt_h</p:attrName>
                                        </p:attrNameLst>
                                      </p:cBhvr>
                                      <p:tavLst>
                                        <p:tav tm="100000">
                                          <p:val>
                                            <p:fltVal val="0"/>
                                          </p:val>
                                        </p:tav>
                                        <p:tav>
                                          <p:val>
                                            <p:strVal val="#ppt_h"/>
                                          </p:val>
                                        </p:tav>
                                      </p:tavLst>
                                    </p:anim>
                                    <p:animEffect transition="in" filter="fade">
                                      <p:cBhvr additive="repl">
                                        <p:cTn id="25" dur="500"/>
                                        <p:tgtEl>
                                          <p:spTgt spid="130052">
                                            <p:txEl>
                                              <p:pRg st="1" end="1"/>
                                            </p:txEl>
                                          </p:spTgt>
                                        </p:tgtEl>
                                      </p:cBhvr>
                                    </p:animEffect>
                                  </p:childTnLst>
                                </p:cTn>
                              </p:par>
                            </p:childTnLst>
                          </p:cTn>
                        </p:par>
                        <p:par>
                          <p:cTn id="26" fill="hold" nodeType="afterGroup">
                            <p:stCondLst>
                              <p:cond delay="2230"/>
                            </p:stCondLst>
                            <p:childTnLst>
                              <p:par>
                                <p:cTn id="27" presetID="53" presetClass="entr" fill="hold" nodeType="afterEffect">
                                  <p:stCondLst>
                                    <p:cond delay="0"/>
                                  </p:stCondLst>
                                  <p:childTnLst>
                                    <p:set>
                                      <p:cBhvr additive="repl">
                                        <p:cTn id="28" dur="1" fill="hold">
                                          <p:stCondLst>
                                            <p:cond delay="0"/>
                                          </p:stCondLst>
                                        </p:cTn>
                                        <p:tgtEl>
                                          <p:spTgt spid="130052">
                                            <p:txEl>
                                              <p:pRg st="2" end="2"/>
                                            </p:txEl>
                                          </p:spTgt>
                                        </p:tgtEl>
                                        <p:attrNameLst>
                                          <p:attrName>style.visibility</p:attrName>
                                        </p:attrNameLst>
                                      </p:cBhvr>
                                      <p:to>
                                        <p:strVal val="visible"/>
                                      </p:to>
                                    </p:set>
                                    <p:anim calcmode="lin" valueType="num">
                                      <p:cBhvr additive="repl">
                                        <p:cTn id="29" dur="500" fill="hold"/>
                                        <p:tgtEl>
                                          <p:spTgt spid="130052">
                                            <p:txEl>
                                              <p:pRg st="2" end="2"/>
                                            </p:txEl>
                                          </p:spTgt>
                                        </p:tgtEl>
                                        <p:attrNameLst>
                                          <p:attrName>ppt_w</p:attrName>
                                        </p:attrNameLst>
                                      </p:cBhvr>
                                      <p:tavLst>
                                        <p:tav tm="100000">
                                          <p:val>
                                            <p:fltVal val="0"/>
                                          </p:val>
                                        </p:tav>
                                        <p:tav>
                                          <p:val>
                                            <p:strVal val="#ppt_w"/>
                                          </p:val>
                                        </p:tav>
                                      </p:tavLst>
                                    </p:anim>
                                    <p:anim calcmode="lin" valueType="num">
                                      <p:cBhvr additive="repl">
                                        <p:cTn id="30" dur="500" fill="hold"/>
                                        <p:tgtEl>
                                          <p:spTgt spid="130052">
                                            <p:txEl>
                                              <p:pRg st="2" end="2"/>
                                            </p:txEl>
                                          </p:spTgt>
                                        </p:tgtEl>
                                        <p:attrNameLst>
                                          <p:attrName>ppt_h</p:attrName>
                                        </p:attrNameLst>
                                      </p:cBhvr>
                                      <p:tavLst>
                                        <p:tav tm="100000">
                                          <p:val>
                                            <p:fltVal val="0"/>
                                          </p:val>
                                        </p:tav>
                                        <p:tav>
                                          <p:val>
                                            <p:strVal val="#ppt_h"/>
                                          </p:val>
                                        </p:tav>
                                      </p:tavLst>
                                    </p:anim>
                                    <p:animEffect transition="in" filter="fade">
                                      <p:cBhvr additive="repl">
                                        <p:cTn id="31" dur="500"/>
                                        <p:tgtEl>
                                          <p:spTgt spid="130052">
                                            <p:txEl>
                                              <p:pRg st="2" end="2"/>
                                            </p:txEl>
                                          </p:spTgt>
                                        </p:tgtEl>
                                      </p:cBhvr>
                                    </p:animEffect>
                                  </p:childTnLst>
                                </p:cTn>
                              </p:par>
                            </p:childTnLst>
                          </p:cTn>
                        </p:par>
                        <p:par>
                          <p:cTn id="32" fill="hold" nodeType="afterGroup">
                            <p:stCondLst>
                              <p:cond delay="2730"/>
                            </p:stCondLst>
                            <p:childTnLst>
                              <p:par>
                                <p:cTn id="33" presetID="53" presetClass="entr" fill="hold" nodeType="afterEffect">
                                  <p:stCondLst>
                                    <p:cond delay="0"/>
                                  </p:stCondLst>
                                  <p:childTnLst>
                                    <p:set>
                                      <p:cBhvr additive="repl">
                                        <p:cTn id="34" dur="1" fill="hold">
                                          <p:stCondLst>
                                            <p:cond delay="0"/>
                                          </p:stCondLst>
                                        </p:cTn>
                                        <p:tgtEl>
                                          <p:spTgt spid="130052">
                                            <p:txEl>
                                              <p:pRg st="3" end="3"/>
                                            </p:txEl>
                                          </p:spTgt>
                                        </p:tgtEl>
                                        <p:attrNameLst>
                                          <p:attrName>style.visibility</p:attrName>
                                        </p:attrNameLst>
                                      </p:cBhvr>
                                      <p:to>
                                        <p:strVal val="visible"/>
                                      </p:to>
                                    </p:set>
                                    <p:anim calcmode="lin" valueType="num">
                                      <p:cBhvr additive="repl">
                                        <p:cTn id="35" dur="500" fill="hold"/>
                                        <p:tgtEl>
                                          <p:spTgt spid="130052">
                                            <p:txEl>
                                              <p:pRg st="3" end="3"/>
                                            </p:txEl>
                                          </p:spTgt>
                                        </p:tgtEl>
                                        <p:attrNameLst>
                                          <p:attrName>ppt_w</p:attrName>
                                        </p:attrNameLst>
                                      </p:cBhvr>
                                      <p:tavLst>
                                        <p:tav tm="100000">
                                          <p:val>
                                            <p:fltVal val="0"/>
                                          </p:val>
                                        </p:tav>
                                        <p:tav>
                                          <p:val>
                                            <p:strVal val="#ppt_w"/>
                                          </p:val>
                                        </p:tav>
                                      </p:tavLst>
                                    </p:anim>
                                    <p:anim calcmode="lin" valueType="num">
                                      <p:cBhvr additive="repl">
                                        <p:cTn id="36" dur="500" fill="hold"/>
                                        <p:tgtEl>
                                          <p:spTgt spid="130052">
                                            <p:txEl>
                                              <p:pRg st="3" end="3"/>
                                            </p:txEl>
                                          </p:spTgt>
                                        </p:tgtEl>
                                        <p:attrNameLst>
                                          <p:attrName>ppt_h</p:attrName>
                                        </p:attrNameLst>
                                      </p:cBhvr>
                                      <p:tavLst>
                                        <p:tav tm="100000">
                                          <p:val>
                                            <p:fltVal val="0"/>
                                          </p:val>
                                        </p:tav>
                                        <p:tav>
                                          <p:val>
                                            <p:strVal val="#ppt_h"/>
                                          </p:val>
                                        </p:tav>
                                      </p:tavLst>
                                    </p:anim>
                                    <p:animEffect transition="in" filter="fade">
                                      <p:cBhvr additive="repl">
                                        <p:cTn id="37" dur="500"/>
                                        <p:tgtEl>
                                          <p:spTgt spid="130052">
                                            <p:txEl>
                                              <p:pRg st="3" end="3"/>
                                            </p:txEl>
                                          </p:spTgt>
                                        </p:tgtEl>
                                      </p:cBhvr>
                                    </p:animEffect>
                                  </p:childTnLst>
                                </p:cTn>
                              </p:par>
                            </p:childTnLst>
                          </p:cTn>
                        </p:par>
                        <p:par>
                          <p:cTn id="38" fill="hold" nodeType="afterGroup">
                            <p:stCondLst>
                              <p:cond delay="3230"/>
                            </p:stCondLst>
                            <p:childTnLst>
                              <p:par>
                                <p:cTn id="39" presetID="53" presetClass="entr" fill="hold" nodeType="afterEffect">
                                  <p:stCondLst>
                                    <p:cond delay="0"/>
                                  </p:stCondLst>
                                  <p:childTnLst>
                                    <p:set>
                                      <p:cBhvr additive="repl">
                                        <p:cTn id="40" dur="1" fill="hold">
                                          <p:stCondLst>
                                            <p:cond delay="0"/>
                                          </p:stCondLst>
                                        </p:cTn>
                                        <p:tgtEl>
                                          <p:spTgt spid="130052">
                                            <p:txEl>
                                              <p:pRg st="4" end="4"/>
                                            </p:txEl>
                                          </p:spTgt>
                                        </p:tgtEl>
                                        <p:attrNameLst>
                                          <p:attrName>style.visibility</p:attrName>
                                        </p:attrNameLst>
                                      </p:cBhvr>
                                      <p:to>
                                        <p:strVal val="visible"/>
                                      </p:to>
                                    </p:set>
                                    <p:anim calcmode="lin" valueType="num">
                                      <p:cBhvr additive="repl">
                                        <p:cTn id="41" dur="500" fill="hold"/>
                                        <p:tgtEl>
                                          <p:spTgt spid="130052">
                                            <p:txEl>
                                              <p:pRg st="4" end="4"/>
                                            </p:txEl>
                                          </p:spTgt>
                                        </p:tgtEl>
                                        <p:attrNameLst>
                                          <p:attrName>ppt_w</p:attrName>
                                        </p:attrNameLst>
                                      </p:cBhvr>
                                      <p:tavLst>
                                        <p:tav tm="100000">
                                          <p:val>
                                            <p:fltVal val="0"/>
                                          </p:val>
                                        </p:tav>
                                        <p:tav>
                                          <p:val>
                                            <p:strVal val="#ppt_w"/>
                                          </p:val>
                                        </p:tav>
                                      </p:tavLst>
                                    </p:anim>
                                    <p:anim calcmode="lin" valueType="num">
                                      <p:cBhvr additive="repl">
                                        <p:cTn id="42" dur="500" fill="hold"/>
                                        <p:tgtEl>
                                          <p:spTgt spid="130052">
                                            <p:txEl>
                                              <p:pRg st="4" end="4"/>
                                            </p:txEl>
                                          </p:spTgt>
                                        </p:tgtEl>
                                        <p:attrNameLst>
                                          <p:attrName>ppt_h</p:attrName>
                                        </p:attrNameLst>
                                      </p:cBhvr>
                                      <p:tavLst>
                                        <p:tav tm="100000">
                                          <p:val>
                                            <p:fltVal val="0"/>
                                          </p:val>
                                        </p:tav>
                                        <p:tav>
                                          <p:val>
                                            <p:strVal val="#ppt_h"/>
                                          </p:val>
                                        </p:tav>
                                      </p:tavLst>
                                    </p:anim>
                                    <p:animEffect transition="in" filter="fade">
                                      <p:cBhvr additive="repl">
                                        <p:cTn id="43" dur="500"/>
                                        <p:tgtEl>
                                          <p:spTgt spid="130052">
                                            <p:txEl>
                                              <p:pRg st="4" end="4"/>
                                            </p:txEl>
                                          </p:spTgt>
                                        </p:tgtEl>
                                      </p:cBhvr>
                                    </p:animEffect>
                                  </p:childTnLst>
                                </p:cTn>
                              </p:par>
                            </p:childTnLst>
                          </p:cTn>
                        </p:par>
                        <p:par>
                          <p:cTn id="44" fill="hold" nodeType="afterGroup">
                            <p:stCondLst>
                              <p:cond delay="3730"/>
                            </p:stCondLst>
                            <p:childTnLst>
                              <p:par>
                                <p:cTn id="45" presetID="53" presetClass="entr" fill="hold" nodeType="afterEffect">
                                  <p:stCondLst>
                                    <p:cond delay="0"/>
                                  </p:stCondLst>
                                  <p:childTnLst>
                                    <p:set>
                                      <p:cBhvr additive="repl">
                                        <p:cTn id="46" dur="1" fill="hold">
                                          <p:stCondLst>
                                            <p:cond delay="0"/>
                                          </p:stCondLst>
                                        </p:cTn>
                                        <p:tgtEl>
                                          <p:spTgt spid="130052">
                                            <p:txEl>
                                              <p:pRg st="5" end="5"/>
                                            </p:txEl>
                                          </p:spTgt>
                                        </p:tgtEl>
                                        <p:attrNameLst>
                                          <p:attrName>style.visibility</p:attrName>
                                        </p:attrNameLst>
                                      </p:cBhvr>
                                      <p:to>
                                        <p:strVal val="visible"/>
                                      </p:to>
                                    </p:set>
                                    <p:anim calcmode="lin" valueType="num">
                                      <p:cBhvr additive="repl">
                                        <p:cTn id="47" dur="500" fill="hold"/>
                                        <p:tgtEl>
                                          <p:spTgt spid="130052">
                                            <p:txEl>
                                              <p:pRg st="5" end="5"/>
                                            </p:txEl>
                                          </p:spTgt>
                                        </p:tgtEl>
                                        <p:attrNameLst>
                                          <p:attrName>ppt_w</p:attrName>
                                        </p:attrNameLst>
                                      </p:cBhvr>
                                      <p:tavLst>
                                        <p:tav tm="100000">
                                          <p:val>
                                            <p:fltVal val="0"/>
                                          </p:val>
                                        </p:tav>
                                        <p:tav>
                                          <p:val>
                                            <p:strVal val="#ppt_w"/>
                                          </p:val>
                                        </p:tav>
                                      </p:tavLst>
                                    </p:anim>
                                    <p:anim calcmode="lin" valueType="num">
                                      <p:cBhvr additive="repl">
                                        <p:cTn id="48" dur="500" fill="hold"/>
                                        <p:tgtEl>
                                          <p:spTgt spid="130052">
                                            <p:txEl>
                                              <p:pRg st="5" end="5"/>
                                            </p:txEl>
                                          </p:spTgt>
                                        </p:tgtEl>
                                        <p:attrNameLst>
                                          <p:attrName>ppt_h</p:attrName>
                                        </p:attrNameLst>
                                      </p:cBhvr>
                                      <p:tavLst>
                                        <p:tav tm="100000">
                                          <p:val>
                                            <p:fltVal val="0"/>
                                          </p:val>
                                        </p:tav>
                                        <p:tav>
                                          <p:val>
                                            <p:strVal val="#ppt_h"/>
                                          </p:val>
                                        </p:tav>
                                      </p:tavLst>
                                    </p:anim>
                                    <p:animEffect transition="in" filter="fade">
                                      <p:cBhvr additive="repl">
                                        <p:cTn id="49" dur="500"/>
                                        <p:tgtEl>
                                          <p:spTgt spid="130052">
                                            <p:txEl>
                                              <p:pRg st="5" end="5"/>
                                            </p:txEl>
                                          </p:spTgt>
                                        </p:tgtEl>
                                      </p:cBhvr>
                                    </p:animEffect>
                                  </p:childTnLst>
                                </p:cTn>
                              </p:par>
                            </p:childTnLst>
                          </p:cTn>
                        </p:par>
                        <p:par>
                          <p:cTn id="50" fill="hold" nodeType="afterGroup">
                            <p:stCondLst>
                              <p:cond delay="4230"/>
                            </p:stCondLst>
                            <p:childTnLst>
                              <p:par>
                                <p:cTn id="51" presetID="53" presetClass="entr" fill="hold" nodeType="afterEffect">
                                  <p:stCondLst>
                                    <p:cond delay="0"/>
                                  </p:stCondLst>
                                  <p:childTnLst>
                                    <p:set>
                                      <p:cBhvr additive="repl">
                                        <p:cTn id="52" dur="1" fill="hold">
                                          <p:stCondLst>
                                            <p:cond delay="0"/>
                                          </p:stCondLst>
                                        </p:cTn>
                                        <p:tgtEl>
                                          <p:spTgt spid="130052">
                                            <p:txEl>
                                              <p:pRg st="6" end="6"/>
                                            </p:txEl>
                                          </p:spTgt>
                                        </p:tgtEl>
                                        <p:attrNameLst>
                                          <p:attrName>style.visibility</p:attrName>
                                        </p:attrNameLst>
                                      </p:cBhvr>
                                      <p:to>
                                        <p:strVal val="visible"/>
                                      </p:to>
                                    </p:set>
                                    <p:anim calcmode="lin" valueType="num">
                                      <p:cBhvr additive="repl">
                                        <p:cTn id="53" dur="500" fill="hold"/>
                                        <p:tgtEl>
                                          <p:spTgt spid="130052">
                                            <p:txEl>
                                              <p:pRg st="6" end="6"/>
                                            </p:txEl>
                                          </p:spTgt>
                                        </p:tgtEl>
                                        <p:attrNameLst>
                                          <p:attrName>ppt_w</p:attrName>
                                        </p:attrNameLst>
                                      </p:cBhvr>
                                      <p:tavLst>
                                        <p:tav tm="100000">
                                          <p:val>
                                            <p:fltVal val="0"/>
                                          </p:val>
                                        </p:tav>
                                        <p:tav>
                                          <p:val>
                                            <p:strVal val="#ppt_w"/>
                                          </p:val>
                                        </p:tav>
                                      </p:tavLst>
                                    </p:anim>
                                    <p:anim calcmode="lin" valueType="num">
                                      <p:cBhvr additive="repl">
                                        <p:cTn id="54" dur="500" fill="hold"/>
                                        <p:tgtEl>
                                          <p:spTgt spid="130052">
                                            <p:txEl>
                                              <p:pRg st="6" end="6"/>
                                            </p:txEl>
                                          </p:spTgt>
                                        </p:tgtEl>
                                        <p:attrNameLst>
                                          <p:attrName>ppt_h</p:attrName>
                                        </p:attrNameLst>
                                      </p:cBhvr>
                                      <p:tavLst>
                                        <p:tav tm="100000">
                                          <p:val>
                                            <p:fltVal val="0"/>
                                          </p:val>
                                        </p:tav>
                                        <p:tav>
                                          <p:val>
                                            <p:strVal val="#ppt_h"/>
                                          </p:val>
                                        </p:tav>
                                      </p:tavLst>
                                    </p:anim>
                                    <p:animEffect transition="in" filter="fade">
                                      <p:cBhvr additive="repl">
                                        <p:cTn id="55" dur="500"/>
                                        <p:tgtEl>
                                          <p:spTgt spid="130052">
                                            <p:txEl>
                                              <p:pRg st="6" end="6"/>
                                            </p:txEl>
                                          </p:spTgt>
                                        </p:tgtEl>
                                      </p:cBhvr>
                                    </p:animEffect>
                                  </p:childTnLst>
                                </p:cTn>
                              </p:par>
                            </p:childTnLst>
                          </p:cTn>
                        </p:par>
                        <p:par>
                          <p:cTn id="56" fill="hold" nodeType="afterGroup">
                            <p:stCondLst>
                              <p:cond delay="4730"/>
                            </p:stCondLst>
                            <p:childTnLst>
                              <p:par>
                                <p:cTn id="57" presetID="53" presetClass="entr" fill="hold" nodeType="afterEffect">
                                  <p:stCondLst>
                                    <p:cond delay="0"/>
                                  </p:stCondLst>
                                  <p:childTnLst>
                                    <p:set>
                                      <p:cBhvr additive="repl">
                                        <p:cTn id="58" dur="1" fill="hold">
                                          <p:stCondLst>
                                            <p:cond delay="0"/>
                                          </p:stCondLst>
                                        </p:cTn>
                                        <p:tgtEl>
                                          <p:spTgt spid="130052">
                                            <p:txEl>
                                              <p:pRg st="7" end="7"/>
                                            </p:txEl>
                                          </p:spTgt>
                                        </p:tgtEl>
                                        <p:attrNameLst>
                                          <p:attrName>style.visibility</p:attrName>
                                        </p:attrNameLst>
                                      </p:cBhvr>
                                      <p:to>
                                        <p:strVal val="visible"/>
                                      </p:to>
                                    </p:set>
                                    <p:anim calcmode="lin" valueType="num">
                                      <p:cBhvr additive="repl">
                                        <p:cTn id="59" dur="500" fill="hold"/>
                                        <p:tgtEl>
                                          <p:spTgt spid="130052">
                                            <p:txEl>
                                              <p:pRg st="7" end="7"/>
                                            </p:txEl>
                                          </p:spTgt>
                                        </p:tgtEl>
                                        <p:attrNameLst>
                                          <p:attrName>ppt_w</p:attrName>
                                        </p:attrNameLst>
                                      </p:cBhvr>
                                      <p:tavLst>
                                        <p:tav tm="100000">
                                          <p:val>
                                            <p:fltVal val="0"/>
                                          </p:val>
                                        </p:tav>
                                        <p:tav>
                                          <p:val>
                                            <p:strVal val="#ppt_w"/>
                                          </p:val>
                                        </p:tav>
                                      </p:tavLst>
                                    </p:anim>
                                    <p:anim calcmode="lin" valueType="num">
                                      <p:cBhvr additive="repl">
                                        <p:cTn id="60" dur="500" fill="hold"/>
                                        <p:tgtEl>
                                          <p:spTgt spid="130052">
                                            <p:txEl>
                                              <p:pRg st="7" end="7"/>
                                            </p:txEl>
                                          </p:spTgt>
                                        </p:tgtEl>
                                        <p:attrNameLst>
                                          <p:attrName>ppt_h</p:attrName>
                                        </p:attrNameLst>
                                      </p:cBhvr>
                                      <p:tavLst>
                                        <p:tav tm="100000">
                                          <p:val>
                                            <p:fltVal val="0"/>
                                          </p:val>
                                        </p:tav>
                                        <p:tav>
                                          <p:val>
                                            <p:strVal val="#ppt_h"/>
                                          </p:val>
                                        </p:tav>
                                      </p:tavLst>
                                    </p:anim>
                                    <p:animEffect transition="in" filter="fade">
                                      <p:cBhvr additive="repl">
                                        <p:cTn id="61" dur="500"/>
                                        <p:tgtEl>
                                          <p:spTgt spid="130052">
                                            <p:txEl>
                                              <p:pRg st="7" end="7"/>
                                            </p:txEl>
                                          </p:spTgt>
                                        </p:tgtEl>
                                      </p:cBhvr>
                                    </p:animEffect>
                                  </p:childTnLst>
                                </p:cTn>
                              </p:par>
                            </p:childTnLst>
                          </p:cTn>
                        </p:par>
                        <p:par>
                          <p:cTn id="62" fill="hold" nodeType="afterGroup">
                            <p:stCondLst>
                              <p:cond delay="5230"/>
                            </p:stCondLst>
                            <p:childTnLst>
                              <p:par>
                                <p:cTn id="63" presetID="53" presetClass="entr" fill="hold" nodeType="afterEffect">
                                  <p:stCondLst>
                                    <p:cond delay="0"/>
                                  </p:stCondLst>
                                  <p:childTnLst>
                                    <p:set>
                                      <p:cBhvr additive="repl">
                                        <p:cTn id="64" dur="1" fill="hold">
                                          <p:stCondLst>
                                            <p:cond delay="0"/>
                                          </p:stCondLst>
                                        </p:cTn>
                                        <p:tgtEl>
                                          <p:spTgt spid="130052">
                                            <p:txEl>
                                              <p:pRg st="8" end="8"/>
                                            </p:txEl>
                                          </p:spTgt>
                                        </p:tgtEl>
                                        <p:attrNameLst>
                                          <p:attrName>style.visibility</p:attrName>
                                        </p:attrNameLst>
                                      </p:cBhvr>
                                      <p:to>
                                        <p:strVal val="visible"/>
                                      </p:to>
                                    </p:set>
                                    <p:anim calcmode="lin" valueType="num">
                                      <p:cBhvr additive="repl">
                                        <p:cTn id="65" dur="500" fill="hold"/>
                                        <p:tgtEl>
                                          <p:spTgt spid="130052">
                                            <p:txEl>
                                              <p:pRg st="8" end="8"/>
                                            </p:txEl>
                                          </p:spTgt>
                                        </p:tgtEl>
                                        <p:attrNameLst>
                                          <p:attrName>ppt_w</p:attrName>
                                        </p:attrNameLst>
                                      </p:cBhvr>
                                      <p:tavLst>
                                        <p:tav tm="100000">
                                          <p:val>
                                            <p:fltVal val="0"/>
                                          </p:val>
                                        </p:tav>
                                        <p:tav>
                                          <p:val>
                                            <p:strVal val="#ppt_w"/>
                                          </p:val>
                                        </p:tav>
                                      </p:tavLst>
                                    </p:anim>
                                    <p:anim calcmode="lin" valueType="num">
                                      <p:cBhvr additive="repl">
                                        <p:cTn id="66" dur="500" fill="hold"/>
                                        <p:tgtEl>
                                          <p:spTgt spid="130052">
                                            <p:txEl>
                                              <p:pRg st="8" end="8"/>
                                            </p:txEl>
                                          </p:spTgt>
                                        </p:tgtEl>
                                        <p:attrNameLst>
                                          <p:attrName>ppt_h</p:attrName>
                                        </p:attrNameLst>
                                      </p:cBhvr>
                                      <p:tavLst>
                                        <p:tav tm="100000">
                                          <p:val>
                                            <p:fltVal val="0"/>
                                          </p:val>
                                        </p:tav>
                                        <p:tav>
                                          <p:val>
                                            <p:strVal val="#ppt_h"/>
                                          </p:val>
                                        </p:tav>
                                      </p:tavLst>
                                    </p:anim>
                                    <p:animEffect transition="in" filter="fade">
                                      <p:cBhvr additive="repl">
                                        <p:cTn id="67" dur="500"/>
                                        <p:tgtEl>
                                          <p:spTgt spid="130052">
                                            <p:txEl>
                                              <p:pRg st="8" end="8"/>
                                            </p:txEl>
                                          </p:spTgt>
                                        </p:tgtEl>
                                      </p:cBhvr>
                                    </p:animEffect>
                                  </p:childTnLst>
                                </p:cTn>
                              </p:par>
                            </p:childTnLst>
                          </p:cTn>
                        </p:par>
                        <p:par>
                          <p:cTn id="68" fill="hold" nodeType="afterGroup">
                            <p:stCondLst>
                              <p:cond delay="5730"/>
                            </p:stCondLst>
                            <p:childTnLst>
                              <p:par>
                                <p:cTn id="69" presetID="53" presetClass="entr" fill="hold" nodeType="afterEffect">
                                  <p:stCondLst>
                                    <p:cond delay="0"/>
                                  </p:stCondLst>
                                  <p:childTnLst>
                                    <p:set>
                                      <p:cBhvr additive="repl">
                                        <p:cTn id="70" dur="1" fill="hold">
                                          <p:stCondLst>
                                            <p:cond delay="0"/>
                                          </p:stCondLst>
                                        </p:cTn>
                                        <p:tgtEl>
                                          <p:spTgt spid="130052">
                                            <p:txEl>
                                              <p:pRg st="9" end="9"/>
                                            </p:txEl>
                                          </p:spTgt>
                                        </p:tgtEl>
                                        <p:attrNameLst>
                                          <p:attrName>style.visibility</p:attrName>
                                        </p:attrNameLst>
                                      </p:cBhvr>
                                      <p:to>
                                        <p:strVal val="visible"/>
                                      </p:to>
                                    </p:set>
                                    <p:anim calcmode="lin" valueType="num">
                                      <p:cBhvr additive="repl">
                                        <p:cTn id="71" dur="500" fill="hold"/>
                                        <p:tgtEl>
                                          <p:spTgt spid="130052">
                                            <p:txEl>
                                              <p:pRg st="9" end="9"/>
                                            </p:txEl>
                                          </p:spTgt>
                                        </p:tgtEl>
                                        <p:attrNameLst>
                                          <p:attrName>ppt_w</p:attrName>
                                        </p:attrNameLst>
                                      </p:cBhvr>
                                      <p:tavLst>
                                        <p:tav tm="100000">
                                          <p:val>
                                            <p:fltVal val="0"/>
                                          </p:val>
                                        </p:tav>
                                        <p:tav>
                                          <p:val>
                                            <p:strVal val="#ppt_w"/>
                                          </p:val>
                                        </p:tav>
                                      </p:tavLst>
                                    </p:anim>
                                    <p:anim calcmode="lin" valueType="num">
                                      <p:cBhvr additive="repl">
                                        <p:cTn id="72" dur="500" fill="hold"/>
                                        <p:tgtEl>
                                          <p:spTgt spid="130052">
                                            <p:txEl>
                                              <p:pRg st="9" end="9"/>
                                            </p:txEl>
                                          </p:spTgt>
                                        </p:tgtEl>
                                        <p:attrNameLst>
                                          <p:attrName>ppt_h</p:attrName>
                                        </p:attrNameLst>
                                      </p:cBhvr>
                                      <p:tavLst>
                                        <p:tav tm="100000">
                                          <p:val>
                                            <p:fltVal val="0"/>
                                          </p:val>
                                        </p:tav>
                                        <p:tav>
                                          <p:val>
                                            <p:strVal val="#ppt_h"/>
                                          </p:val>
                                        </p:tav>
                                      </p:tavLst>
                                    </p:anim>
                                    <p:animEffect transition="in" filter="fade">
                                      <p:cBhvr additive="repl">
                                        <p:cTn id="73" dur="500"/>
                                        <p:tgtEl>
                                          <p:spTgt spid="13005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ext Box 2">
            <a:extLst>
              <a:ext uri="{FF2B5EF4-FFF2-40B4-BE49-F238E27FC236}">
                <a16:creationId xmlns:a16="http://schemas.microsoft.com/office/drawing/2014/main" id="{D14C8AD0-5C86-4E92-BB58-5A01A0FC49A8}"/>
              </a:ext>
            </a:extLst>
          </p:cNvPr>
          <p:cNvSpPr txBox="1">
            <a:spLocks noChangeArrowheads="1"/>
          </p:cNvSpPr>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9pPr>
          </a:lstStyle>
          <a:p>
            <a:pPr algn="r" eaLnBrk="1" hangingPunct="1">
              <a:buSzPct val="100000"/>
              <a:defRPr/>
            </a:pPr>
            <a:fld id="{63184E30-B73F-4AB2-AB18-2DBFE31265E6}" type="slidenum">
              <a:rPr lang="uk-UA" altLang="ru-RU" sz="1000" smtClean="0">
                <a:effectLst>
                  <a:outerShdw blurRad="38100" dist="38100" dir="2700000" algn="tl">
                    <a:srgbClr val="000000"/>
                  </a:outerShdw>
                </a:effectLst>
              </a:rPr>
              <a:pPr algn="r" eaLnBrk="1" hangingPunct="1">
                <a:buSzPct val="100000"/>
                <a:defRPr/>
              </a:pPr>
              <a:t>17</a:t>
            </a:fld>
            <a:endParaRPr lang="uk-UA" altLang="ru-RU" sz="1000">
              <a:effectLst>
                <a:outerShdw blurRad="38100" dist="38100" dir="2700000" algn="tl">
                  <a:srgbClr val="000000"/>
                </a:outerShdw>
              </a:effectLst>
            </a:endParaRPr>
          </a:p>
        </p:txBody>
      </p:sp>
      <p:sp>
        <p:nvSpPr>
          <p:cNvPr id="117763" name="Text Box 3">
            <a:extLst>
              <a:ext uri="{FF2B5EF4-FFF2-40B4-BE49-F238E27FC236}">
                <a16:creationId xmlns:a16="http://schemas.microsoft.com/office/drawing/2014/main" id="{AC01E352-0153-436B-B4F8-1664D7FF70FE}"/>
              </a:ext>
            </a:extLst>
          </p:cNvPr>
          <p:cNvSpPr txBox="1">
            <a:spLocks noChangeArrowheads="1"/>
          </p:cNvSpPr>
          <p:nvPr/>
        </p:nvSpPr>
        <p:spPr bwMode="auto">
          <a:xfrm>
            <a:off x="468313" y="236538"/>
            <a:ext cx="8229600" cy="1189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9pPr>
          </a:lstStyle>
          <a:p>
            <a:pPr algn="ctr" eaLnBrk="1" hangingPunct="1">
              <a:buSzPct val="100000"/>
              <a:defRPr/>
            </a:pPr>
            <a:r>
              <a:rPr lang="uk-UA" altLang="ru-RU" sz="3600" dirty="0">
                <a:solidFill>
                  <a:schemeClr val="bg1"/>
                </a:solidFill>
                <a:effectLst>
                  <a:outerShdw blurRad="38100" dist="38100" dir="2700000" algn="tl">
                    <a:srgbClr val="000000"/>
                  </a:outerShdw>
                </a:effectLst>
                <a:latin typeface="Arial"/>
                <a:cs typeface="Arial"/>
              </a:rPr>
              <a:t>Метод образних перетворень </a:t>
            </a:r>
            <a:br>
              <a:rPr lang="uk-UA" altLang="ru-RU" sz="3600" dirty="0">
                <a:solidFill>
                  <a:schemeClr val="bg1"/>
                </a:solidFill>
                <a:effectLst>
                  <a:outerShdw blurRad="38100" dist="38100" dir="2700000" algn="tl">
                    <a:srgbClr val="000000"/>
                  </a:outerShdw>
                </a:effectLst>
              </a:rPr>
            </a:br>
            <a:r>
              <a:rPr lang="uk-UA" altLang="ru-RU" sz="3600" dirty="0">
                <a:solidFill>
                  <a:schemeClr val="bg1"/>
                </a:solidFill>
                <a:effectLst>
                  <a:outerShdw blurRad="38100" dist="38100" dir="2700000" algn="tl">
                    <a:srgbClr val="000000"/>
                  </a:outerShdw>
                </a:effectLst>
                <a:latin typeface="Arial"/>
                <a:cs typeface="Arial"/>
              </a:rPr>
              <a:t>мінімізації булевої функції</a:t>
            </a:r>
          </a:p>
        </p:txBody>
      </p:sp>
      <p:sp>
        <p:nvSpPr>
          <p:cNvPr id="117764" name="Text Box 4">
            <a:extLst>
              <a:ext uri="{FF2B5EF4-FFF2-40B4-BE49-F238E27FC236}">
                <a16:creationId xmlns:a16="http://schemas.microsoft.com/office/drawing/2014/main" id="{D9361E40-FC49-4D0B-8F4E-2351F7A6EEAB}"/>
              </a:ext>
            </a:extLst>
          </p:cNvPr>
          <p:cNvSpPr txBox="1">
            <a:spLocks noChangeArrowheads="1"/>
          </p:cNvSpPr>
          <p:nvPr/>
        </p:nvSpPr>
        <p:spPr bwMode="auto">
          <a:xfrm>
            <a:off x="34925" y="1600200"/>
            <a:ext cx="8964613" cy="4519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9pPr>
          </a:lstStyle>
          <a:p>
            <a:pPr hangingPunct="1">
              <a:spcBef>
                <a:spcPts val="800"/>
              </a:spcBef>
              <a:buClr>
                <a:srgbClr val="000000"/>
              </a:buClr>
              <a:buSzPct val="100000"/>
              <a:buFont typeface="Times New Roman" panose="02020603050405020304" pitchFamily="18" charset="0"/>
              <a:buNone/>
              <a:defRPr/>
            </a:pPr>
            <a:r>
              <a:rPr lang="uk-UA" altLang="ru-RU" sz="3200" i="1">
                <a:effectLst>
                  <a:outerShdw blurRad="38100" dist="38100" dir="2700000" algn="tl">
                    <a:srgbClr val="000000"/>
                  </a:outerShdw>
                </a:effectLst>
              </a:rPr>
              <a:t> 	</a:t>
            </a:r>
            <a:r>
              <a:rPr lang="uk-UA" altLang="ru-RU" sz="2400" i="1">
                <a:effectLst>
                  <a:outerShdw blurRad="38100" dist="38100" dir="2700000" algn="tl">
                    <a:srgbClr val="000000"/>
                  </a:outerShdw>
                </a:effectLst>
              </a:rPr>
              <a:t>Приклад мінімізації логічної функції методом образних перетворень.</a:t>
            </a:r>
            <a:r>
              <a:rPr lang="uk-UA" altLang="ru-RU" sz="3200" i="1">
                <a:effectLst>
                  <a:outerShdw blurRad="38100" dist="38100" dir="2700000" algn="tl">
                    <a:srgbClr val="000000"/>
                  </a:outerShdw>
                </a:effectLst>
              </a:rPr>
              <a:t> </a:t>
            </a:r>
          </a:p>
        </p:txBody>
      </p:sp>
      <p:sp>
        <p:nvSpPr>
          <p:cNvPr id="38917" name="Rectangle 5">
            <a:extLst>
              <a:ext uri="{FF2B5EF4-FFF2-40B4-BE49-F238E27FC236}">
                <a16:creationId xmlns:a16="http://schemas.microsoft.com/office/drawing/2014/main" id="{330A536D-315A-46FA-9E82-F33AE4AA1BFD}"/>
              </a:ext>
            </a:extLst>
          </p:cNvPr>
          <p:cNvSpPr>
            <a:spLocks noChangeArrowheads="1"/>
          </p:cNvSpPr>
          <p:nvPr/>
        </p:nvSpPr>
        <p:spPr bwMode="auto">
          <a:xfrm>
            <a:off x="0" y="3290888"/>
            <a:ext cx="9144000" cy="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buClr>
                <a:srgbClr val="000000"/>
              </a:buClr>
              <a:buSzPct val="100000"/>
              <a:buFont typeface="Times New Roman" panose="02020603050405020304" pitchFamily="18" charset="0"/>
              <a:buNone/>
            </a:pPr>
            <a:endParaRPr lang="ru-RU" altLang="ru-RU"/>
          </a:p>
        </p:txBody>
      </p:sp>
      <p:sp>
        <p:nvSpPr>
          <p:cNvPr id="38918" name="Rectangle 6">
            <a:extLst>
              <a:ext uri="{FF2B5EF4-FFF2-40B4-BE49-F238E27FC236}">
                <a16:creationId xmlns:a16="http://schemas.microsoft.com/office/drawing/2014/main" id="{D2D702AF-5398-409D-908E-939C00B5C2D6}"/>
              </a:ext>
            </a:extLst>
          </p:cNvPr>
          <p:cNvSpPr>
            <a:spLocks noChangeArrowheads="1"/>
          </p:cNvSpPr>
          <p:nvPr/>
        </p:nvSpPr>
        <p:spPr bwMode="auto">
          <a:xfrm>
            <a:off x="0" y="3290888"/>
            <a:ext cx="9144000" cy="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buClr>
                <a:srgbClr val="000000"/>
              </a:buClr>
              <a:buSzPct val="100000"/>
              <a:buFont typeface="Times New Roman" panose="02020603050405020304" pitchFamily="18" charset="0"/>
              <a:buNone/>
            </a:pPr>
            <a:endParaRPr lang="ru-RU" altLang="ru-RU"/>
          </a:p>
        </p:txBody>
      </p:sp>
      <p:sp>
        <p:nvSpPr>
          <p:cNvPr id="38919" name="Rectangle 7">
            <a:extLst>
              <a:ext uri="{FF2B5EF4-FFF2-40B4-BE49-F238E27FC236}">
                <a16:creationId xmlns:a16="http://schemas.microsoft.com/office/drawing/2014/main" id="{CB5DC9E6-C56F-440E-8638-660A3B30CA68}"/>
              </a:ext>
            </a:extLst>
          </p:cNvPr>
          <p:cNvSpPr>
            <a:spLocks noChangeArrowheads="1"/>
          </p:cNvSpPr>
          <p:nvPr/>
        </p:nvSpPr>
        <p:spPr bwMode="auto">
          <a:xfrm>
            <a:off x="0" y="3290888"/>
            <a:ext cx="9144000" cy="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buClr>
                <a:srgbClr val="000000"/>
              </a:buClr>
              <a:buSzPct val="100000"/>
              <a:buFont typeface="Times New Roman" panose="02020603050405020304" pitchFamily="18" charset="0"/>
              <a:buNone/>
            </a:pPr>
            <a:endParaRPr lang="ru-RU" altLang="ru-RU"/>
          </a:p>
        </p:txBody>
      </p:sp>
      <p:pic>
        <p:nvPicPr>
          <p:cNvPr id="38920" name="Picture 8">
            <a:extLst>
              <a:ext uri="{FF2B5EF4-FFF2-40B4-BE49-F238E27FC236}">
                <a16:creationId xmlns:a16="http://schemas.microsoft.com/office/drawing/2014/main" id="{C90C7FAB-CB12-4FB1-A7B8-B43F68D16D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2688" t="28593" r="24902" b="60197"/>
          <a:stretch>
            <a:fillRect/>
          </a:stretch>
        </p:blipFill>
        <p:spPr bwMode="auto">
          <a:xfrm>
            <a:off x="1835150" y="2708275"/>
            <a:ext cx="5111750" cy="792163"/>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21" name="Picture 9">
            <a:extLst>
              <a:ext uri="{FF2B5EF4-FFF2-40B4-BE49-F238E27FC236}">
                <a16:creationId xmlns:a16="http://schemas.microsoft.com/office/drawing/2014/main" id="{D1253CF7-5DA7-42F8-AADC-E793D14A17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32487" t="44107" r="31543" b="41846"/>
          <a:stretch>
            <a:fillRect/>
          </a:stretch>
        </p:blipFill>
        <p:spPr bwMode="auto">
          <a:xfrm>
            <a:off x="395288" y="3716338"/>
            <a:ext cx="8424862" cy="238442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dissolv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ext Box 1">
            <a:extLst>
              <a:ext uri="{FF2B5EF4-FFF2-40B4-BE49-F238E27FC236}">
                <a16:creationId xmlns:a16="http://schemas.microsoft.com/office/drawing/2014/main" id="{55347CA4-06A6-4901-8155-2B9486CFCD14}"/>
              </a:ext>
            </a:extLst>
          </p:cNvPr>
          <p:cNvSpPr txBox="1">
            <a:spLocks noChangeArrowheads="1"/>
          </p:cNvSpPr>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9pPr>
          </a:lstStyle>
          <a:p>
            <a:pPr algn="r" eaLnBrk="1" hangingPunct="1">
              <a:buSzPct val="100000"/>
              <a:defRPr/>
            </a:pPr>
            <a:fld id="{DCDFEECD-77E3-457A-9371-32A8C1B93D4A}" type="slidenum">
              <a:rPr lang="uk-UA" altLang="ru-RU" sz="1000" smtClean="0">
                <a:effectLst>
                  <a:outerShdw blurRad="38100" dist="38100" dir="2700000" algn="tl">
                    <a:srgbClr val="000000"/>
                  </a:outerShdw>
                </a:effectLst>
              </a:rPr>
              <a:pPr algn="r" eaLnBrk="1" hangingPunct="1">
                <a:buSzPct val="100000"/>
                <a:defRPr/>
              </a:pPr>
              <a:t>18</a:t>
            </a:fld>
            <a:endParaRPr lang="uk-UA" altLang="ru-RU" sz="1000">
              <a:effectLst>
                <a:outerShdw blurRad="38100" dist="38100" dir="2700000" algn="tl">
                  <a:srgbClr val="000000"/>
                </a:outerShdw>
              </a:effectLst>
            </a:endParaRPr>
          </a:p>
        </p:txBody>
      </p:sp>
      <p:sp>
        <p:nvSpPr>
          <p:cNvPr id="14343" name="Text Box 7">
            <a:extLst>
              <a:ext uri="{FF2B5EF4-FFF2-40B4-BE49-F238E27FC236}">
                <a16:creationId xmlns:a16="http://schemas.microsoft.com/office/drawing/2014/main" id="{90AF0C01-5F00-4F9D-B69F-19CA8171B35C}"/>
              </a:ext>
            </a:extLst>
          </p:cNvPr>
          <p:cNvSpPr txBox="1">
            <a:spLocks noChangeArrowheads="1"/>
          </p:cNvSpPr>
          <p:nvPr/>
        </p:nvSpPr>
        <p:spPr bwMode="auto">
          <a:xfrm>
            <a:off x="468313" y="236538"/>
            <a:ext cx="8229600" cy="1189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9pPr>
          </a:lstStyle>
          <a:p>
            <a:pPr algn="ctr" eaLnBrk="1" hangingPunct="1">
              <a:buSzPct val="100000"/>
              <a:defRPr/>
            </a:pPr>
            <a:r>
              <a:rPr lang="uk-UA" altLang="ru-RU" sz="3600" dirty="0">
                <a:solidFill>
                  <a:schemeClr val="bg1"/>
                </a:solidFill>
                <a:effectLst>
                  <a:outerShdw blurRad="38100" dist="38100" dir="2700000" algn="tl">
                    <a:srgbClr val="000000"/>
                  </a:outerShdw>
                </a:effectLst>
                <a:latin typeface="Arial"/>
                <a:cs typeface="Arial"/>
              </a:rPr>
              <a:t>Протокол супер-склеювання змінних </a:t>
            </a:r>
            <a:br>
              <a:rPr lang="uk-UA" altLang="ru-RU" sz="3600" dirty="0">
                <a:solidFill>
                  <a:schemeClr val="bg1"/>
                </a:solidFill>
                <a:effectLst>
                  <a:outerShdw blurRad="38100" dist="38100" dir="2700000" algn="tl">
                    <a:srgbClr val="000000"/>
                  </a:outerShdw>
                </a:effectLst>
              </a:rPr>
            </a:br>
            <a:endParaRPr lang="uk-UA" altLang="ru-RU" sz="3600" dirty="0">
              <a:solidFill>
                <a:schemeClr val="bg1"/>
              </a:solidFill>
              <a:effectLst>
                <a:outerShdw blurRad="38100" dist="38100" dir="2700000" algn="tl">
                  <a:srgbClr val="000000"/>
                </a:outerShdw>
              </a:effectLst>
            </a:endParaRPr>
          </a:p>
        </p:txBody>
      </p:sp>
      <p:sp>
        <p:nvSpPr>
          <p:cNvPr id="14344" name="Text Box 8">
            <a:extLst>
              <a:ext uri="{FF2B5EF4-FFF2-40B4-BE49-F238E27FC236}">
                <a16:creationId xmlns:a16="http://schemas.microsoft.com/office/drawing/2014/main" id="{516FE1BB-FF9B-4519-995F-A78575AB11F4}"/>
              </a:ext>
            </a:extLst>
          </p:cNvPr>
          <p:cNvSpPr txBox="1">
            <a:spLocks noChangeArrowheads="1"/>
          </p:cNvSpPr>
          <p:nvPr/>
        </p:nvSpPr>
        <p:spPr bwMode="auto">
          <a:xfrm>
            <a:off x="107950" y="2133600"/>
            <a:ext cx="8748713" cy="2376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9pPr>
          </a:lstStyle>
          <a:p>
            <a:pPr hangingPunct="1">
              <a:spcBef>
                <a:spcPts val="800"/>
              </a:spcBef>
              <a:buClr>
                <a:srgbClr val="000000"/>
              </a:buClr>
              <a:buSzPct val="100000"/>
              <a:buFont typeface="Times New Roman" panose="02020603050405020304" pitchFamily="18" charset="0"/>
              <a:buNone/>
              <a:defRPr/>
            </a:pPr>
            <a:r>
              <a:rPr lang="uk-UA" altLang="ru-RU" sz="3200" i="1">
                <a:effectLst>
                  <a:outerShdw blurRad="38100" dist="38100" dir="2700000" algn="tl">
                    <a:srgbClr val="000000"/>
                  </a:outerShdw>
                </a:effectLst>
              </a:rPr>
              <a:t> 	Комбінаторні властивості блок – схеми з повторенням дозволяють доповнити правило склеювання змінних – правилом суперс-клеювання змінних. </a:t>
            </a:r>
          </a:p>
        </p:txBody>
      </p:sp>
    </p:spTree>
  </p:cSld>
  <p:clrMapOvr>
    <a:masterClrMapping/>
  </p:clrMapOvr>
  <p:transition>
    <p:dissolv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 Box 2">
            <a:extLst>
              <a:ext uri="{FF2B5EF4-FFF2-40B4-BE49-F238E27FC236}">
                <a16:creationId xmlns:a16="http://schemas.microsoft.com/office/drawing/2014/main" id="{B3821EC1-AAF2-43A8-905E-01B7DE21B0F9}"/>
              </a:ext>
            </a:extLst>
          </p:cNvPr>
          <p:cNvSpPr txBox="1">
            <a:spLocks noChangeArrowheads="1"/>
          </p:cNvSpPr>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9pPr>
          </a:lstStyle>
          <a:p>
            <a:pPr algn="r" eaLnBrk="1" hangingPunct="1">
              <a:buSzPct val="100000"/>
              <a:defRPr/>
            </a:pPr>
            <a:fld id="{1F85C0D7-9BDF-4B11-831C-40208A950B4F}" type="slidenum">
              <a:rPr lang="uk-UA" altLang="ru-RU" sz="1000" smtClean="0">
                <a:effectLst>
                  <a:outerShdw blurRad="38100" dist="38100" dir="2700000" algn="tl">
                    <a:srgbClr val="000000"/>
                  </a:outerShdw>
                </a:effectLst>
              </a:rPr>
              <a:pPr algn="r" eaLnBrk="1" hangingPunct="1">
                <a:buSzPct val="100000"/>
                <a:defRPr/>
              </a:pPr>
              <a:t>19</a:t>
            </a:fld>
            <a:endParaRPr lang="uk-UA" altLang="ru-RU" sz="1000">
              <a:effectLst>
                <a:outerShdw blurRad="38100" dist="38100" dir="2700000" algn="tl">
                  <a:srgbClr val="000000"/>
                </a:outerShdw>
              </a:effectLst>
            </a:endParaRPr>
          </a:p>
        </p:txBody>
      </p:sp>
      <p:sp>
        <p:nvSpPr>
          <p:cNvPr id="107523" name="Text Box 3">
            <a:extLst>
              <a:ext uri="{FF2B5EF4-FFF2-40B4-BE49-F238E27FC236}">
                <a16:creationId xmlns:a16="http://schemas.microsoft.com/office/drawing/2014/main" id="{5A203D33-C91B-4F9D-837C-2386FEB5FB22}"/>
              </a:ext>
            </a:extLst>
          </p:cNvPr>
          <p:cNvSpPr txBox="1">
            <a:spLocks noChangeArrowheads="1"/>
          </p:cNvSpPr>
          <p:nvPr/>
        </p:nvSpPr>
        <p:spPr bwMode="auto">
          <a:xfrm>
            <a:off x="395288" y="476250"/>
            <a:ext cx="8229600" cy="744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9pPr>
          </a:lstStyle>
          <a:p>
            <a:pPr algn="ctr" eaLnBrk="1" hangingPunct="1">
              <a:buSzPct val="100000"/>
              <a:defRPr/>
            </a:pPr>
            <a:r>
              <a:rPr lang="uk-UA" altLang="ru-RU" sz="3600" dirty="0">
                <a:solidFill>
                  <a:schemeClr val="bg1"/>
                </a:solidFill>
                <a:effectLst>
                  <a:outerShdw blurRad="38100" dist="38100" dir="2700000" algn="tl">
                    <a:srgbClr val="000000"/>
                  </a:outerShdw>
                </a:effectLst>
                <a:latin typeface="Arial"/>
                <a:cs typeface="Arial"/>
              </a:rPr>
              <a:t>Протокол супер-склеювання змінних </a:t>
            </a:r>
            <a:br>
              <a:rPr lang="uk-UA" altLang="ru-RU" sz="3600" dirty="0">
                <a:solidFill>
                  <a:schemeClr val="bg1"/>
                </a:solidFill>
                <a:effectLst>
                  <a:outerShdw blurRad="38100" dist="38100" dir="2700000" algn="tl">
                    <a:srgbClr val="000000"/>
                  </a:outerShdw>
                </a:effectLst>
              </a:rPr>
            </a:br>
            <a:endParaRPr lang="uk-UA" altLang="ru-RU" sz="3600" dirty="0">
              <a:solidFill>
                <a:schemeClr val="bg1"/>
              </a:solidFill>
              <a:effectLst>
                <a:outerShdw blurRad="38100" dist="38100" dir="2700000" algn="tl">
                  <a:srgbClr val="000000"/>
                </a:outerShdw>
              </a:effectLst>
            </a:endParaRPr>
          </a:p>
        </p:txBody>
      </p:sp>
      <p:pic>
        <p:nvPicPr>
          <p:cNvPr id="43012" name="Picture 8">
            <a:extLst>
              <a:ext uri="{FF2B5EF4-FFF2-40B4-BE49-F238E27FC236}">
                <a16:creationId xmlns:a16="http://schemas.microsoft.com/office/drawing/2014/main" id="{17CFDB1B-B84B-4934-9EE7-7B8EE1D3B1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5990" t="19769" r="22630" b="44484"/>
          <a:stretch>
            <a:fillRect/>
          </a:stretch>
        </p:blipFill>
        <p:spPr bwMode="auto">
          <a:xfrm>
            <a:off x="684213" y="1484313"/>
            <a:ext cx="7920037" cy="4278312"/>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 Box 1">
            <a:extLst>
              <a:ext uri="{FF2B5EF4-FFF2-40B4-BE49-F238E27FC236}">
                <a16:creationId xmlns:a16="http://schemas.microsoft.com/office/drawing/2014/main" id="{82B14CF8-56C2-4FFE-B9BF-3543599B96F3}"/>
              </a:ext>
            </a:extLst>
          </p:cNvPr>
          <p:cNvSpPr txBox="1">
            <a:spLocks noChangeArrowheads="1"/>
          </p:cNvSpPr>
          <p:nvPr/>
        </p:nvSpPr>
        <p:spPr bwMode="auto">
          <a:xfrm>
            <a:off x="6588125" y="6237288"/>
            <a:ext cx="213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9pPr>
          </a:lstStyle>
          <a:p>
            <a:pPr algn="r" eaLnBrk="1" hangingPunct="1">
              <a:buSzPct val="100000"/>
              <a:defRPr/>
            </a:pPr>
            <a:fld id="{9D31BFC2-1AC3-4BA9-97CE-59C004C9ADE4}" type="slidenum">
              <a:rPr lang="uk-UA" altLang="ru-RU" sz="1000" smtClean="0">
                <a:effectLst>
                  <a:outerShdw blurRad="38100" dist="38100" dir="2700000" algn="tl">
                    <a:srgbClr val="000000"/>
                  </a:outerShdw>
                </a:effectLst>
              </a:rPr>
              <a:pPr algn="r" eaLnBrk="1" hangingPunct="1">
                <a:buSzPct val="100000"/>
                <a:defRPr/>
              </a:pPr>
              <a:t>2</a:t>
            </a:fld>
            <a:endParaRPr lang="uk-UA" altLang="ru-RU" sz="1000">
              <a:effectLst>
                <a:outerShdw blurRad="38100" dist="38100" dir="2700000" algn="tl">
                  <a:srgbClr val="000000"/>
                </a:outerShdw>
              </a:effectLst>
            </a:endParaRPr>
          </a:p>
        </p:txBody>
      </p:sp>
      <p:sp>
        <p:nvSpPr>
          <p:cNvPr id="6146" name="Text Box 2">
            <a:extLst>
              <a:ext uri="{FF2B5EF4-FFF2-40B4-BE49-F238E27FC236}">
                <a16:creationId xmlns:a16="http://schemas.microsoft.com/office/drawing/2014/main" id="{E908E0CC-DD93-496F-A124-5206F1B799A1}"/>
              </a:ext>
            </a:extLst>
          </p:cNvPr>
          <p:cNvSpPr txBox="1">
            <a:spLocks noChangeArrowheads="1"/>
          </p:cNvSpPr>
          <p:nvPr/>
        </p:nvSpPr>
        <p:spPr bwMode="auto">
          <a:xfrm>
            <a:off x="492125" y="0"/>
            <a:ext cx="8229600" cy="1236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9pPr>
          </a:lstStyle>
          <a:p>
            <a:pPr algn="ctr" eaLnBrk="1" hangingPunct="1">
              <a:buSzPct val="100000"/>
              <a:defRPr/>
            </a:pPr>
            <a:r>
              <a:rPr lang="uk-UA" altLang="ru-RU" sz="3600" dirty="0">
                <a:solidFill>
                  <a:schemeClr val="bg1"/>
                </a:solidFill>
                <a:effectLst>
                  <a:outerShdw blurRad="38100" dist="38100" dir="2700000" algn="tl">
                    <a:srgbClr val="000000"/>
                  </a:outerShdw>
                </a:effectLst>
                <a:latin typeface="Arial"/>
                <a:cs typeface="Arial"/>
              </a:rPr>
              <a:t>Структура дипломної роботи</a:t>
            </a:r>
          </a:p>
        </p:txBody>
      </p:sp>
      <p:sp>
        <p:nvSpPr>
          <p:cNvPr id="6147" name="Text Box 3">
            <a:extLst>
              <a:ext uri="{FF2B5EF4-FFF2-40B4-BE49-F238E27FC236}">
                <a16:creationId xmlns:a16="http://schemas.microsoft.com/office/drawing/2014/main" id="{56D46F5D-131D-41EB-BE4C-B09034BE4FF0}"/>
              </a:ext>
            </a:extLst>
          </p:cNvPr>
          <p:cNvSpPr txBox="1">
            <a:spLocks noChangeArrowheads="1"/>
          </p:cNvSpPr>
          <p:nvPr/>
        </p:nvSpPr>
        <p:spPr bwMode="auto">
          <a:xfrm>
            <a:off x="179388" y="981075"/>
            <a:ext cx="8856662" cy="4751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9pPr>
          </a:lstStyle>
          <a:p>
            <a:pPr eaLnBrk="1" hangingPunct="1">
              <a:spcBef>
                <a:spcPts val="800"/>
              </a:spcBef>
              <a:buClr>
                <a:srgbClr val="000000"/>
              </a:buClr>
              <a:buSzPct val="100000"/>
              <a:buFont typeface="Times New Roman" panose="02020603050405020304" pitchFamily="18" charset="0"/>
              <a:buNone/>
              <a:defRPr/>
            </a:pPr>
            <a:r>
              <a:rPr lang="uk-UA" altLang="ru-RU" sz="3200" i="1" dirty="0">
                <a:effectLst>
                  <a:outerShdw blurRad="38100" dist="38100" dir="2700000" algn="tl">
                    <a:srgbClr val="000000"/>
                  </a:outerShdw>
                </a:effectLst>
              </a:rPr>
              <a:t> ■ Відомості про методи мінімізації </a:t>
            </a:r>
            <a:r>
              <a:rPr lang="uk-UA" altLang="ru-RU" sz="3200" i="1" dirty="0" err="1">
                <a:effectLst>
                  <a:outerShdw blurRad="38100" dist="38100" dir="2700000" algn="tl">
                    <a:srgbClr val="000000"/>
                  </a:outerShdw>
                </a:effectLst>
              </a:rPr>
              <a:t>булевих</a:t>
            </a:r>
            <a:r>
              <a:rPr lang="uk-UA" altLang="ru-RU" sz="3200" i="1" dirty="0">
                <a:effectLst>
                  <a:outerShdw blurRad="38100" dist="38100" dir="2700000" algn="tl">
                    <a:srgbClr val="000000"/>
                  </a:outerShdw>
                </a:effectLst>
              </a:rPr>
              <a:t> функцій ДНФ представлення та порівняльний аналіз їхньої ефективності.</a:t>
            </a:r>
            <a:r>
              <a:rPr lang="uk-UA" altLang="ru-RU" dirty="0">
                <a:solidFill>
                  <a:schemeClr val="bg1"/>
                </a:solidFill>
              </a:rPr>
              <a:t> </a:t>
            </a:r>
            <a:endParaRPr lang="uk-UA" altLang="ru-RU" sz="3200" i="1" dirty="0">
              <a:effectLst>
                <a:outerShdw blurRad="38100" dist="38100" dir="2700000" algn="tl">
                  <a:srgbClr val="000000"/>
                </a:outerShdw>
              </a:effectLst>
            </a:endParaRPr>
          </a:p>
          <a:p>
            <a:pPr eaLnBrk="1" hangingPunct="1">
              <a:spcBef>
                <a:spcPts val="800"/>
              </a:spcBef>
              <a:buClr>
                <a:srgbClr val="000000"/>
              </a:buClr>
              <a:buSzPct val="100000"/>
              <a:buFont typeface="Times New Roman" panose="02020603050405020304" pitchFamily="18" charset="0"/>
              <a:buNone/>
              <a:defRPr/>
            </a:pPr>
            <a:r>
              <a:rPr lang="uk-UA" altLang="ru-RU" sz="3200" i="1" dirty="0">
                <a:effectLst>
                  <a:outerShdw blurRad="38100" dist="38100" dir="2700000" algn="tl">
                    <a:srgbClr val="000000"/>
                  </a:outerShdw>
                </a:effectLst>
              </a:rPr>
              <a:t> ■</a:t>
            </a:r>
            <a:r>
              <a:rPr lang="uk-UA" altLang="ru-RU" i="1" dirty="0">
                <a:effectLst>
                  <a:outerShdw blurRad="38100" dist="38100" dir="2700000" algn="tl">
                    <a:srgbClr val="000000"/>
                  </a:outerShdw>
                </a:effectLst>
              </a:rPr>
              <a:t> </a:t>
            </a:r>
            <a:r>
              <a:rPr lang="uk-UA" altLang="ru-RU" sz="3200" i="1" dirty="0">
                <a:effectLst>
                  <a:outerShdw blurRad="38100" dist="38100" dir="2700000" algn="tl">
                    <a:srgbClr val="000000"/>
                  </a:outerShdw>
                </a:effectLst>
              </a:rPr>
              <a:t>Ментальний метод мінімізації </a:t>
            </a:r>
            <a:r>
              <a:rPr lang="uk-UA" altLang="ru-RU" sz="3200" i="1" dirty="0" err="1">
                <a:effectLst>
                  <a:outerShdw blurRad="38100" dist="38100" dir="2700000" algn="tl">
                    <a:srgbClr val="000000"/>
                  </a:outerShdw>
                </a:effectLst>
              </a:rPr>
              <a:t>булевих</a:t>
            </a:r>
            <a:r>
              <a:rPr lang="uk-UA" altLang="ru-RU" sz="3200" i="1" dirty="0">
                <a:effectLst>
                  <a:outerShdw blurRad="38100" dist="38100" dir="2700000" algn="tl">
                    <a:srgbClr val="000000"/>
                  </a:outerShdw>
                </a:effectLst>
              </a:rPr>
              <a:t> функцій.</a:t>
            </a:r>
            <a:r>
              <a:rPr lang="uk-UA" altLang="ru-RU" dirty="0">
                <a:solidFill>
                  <a:schemeClr val="bg1"/>
                </a:solidFill>
              </a:rPr>
              <a:t> </a:t>
            </a:r>
            <a:endParaRPr lang="uk-UA" altLang="ru-RU" i="1" dirty="0">
              <a:effectLst>
                <a:outerShdw blurRad="38100" dist="38100" dir="2700000" algn="tl">
                  <a:srgbClr val="000000"/>
                </a:outerShdw>
              </a:effectLst>
            </a:endParaRPr>
          </a:p>
          <a:p>
            <a:pPr eaLnBrk="1" hangingPunct="1">
              <a:spcBef>
                <a:spcPts val="800"/>
              </a:spcBef>
              <a:buClr>
                <a:srgbClr val="000000"/>
              </a:buClr>
              <a:buSzPct val="100000"/>
              <a:buFont typeface="Times New Roman" panose="02020603050405020304" pitchFamily="18" charset="0"/>
              <a:buNone/>
              <a:defRPr/>
            </a:pPr>
            <a:r>
              <a:rPr lang="uk-UA" altLang="ru-RU" sz="3200" i="1" dirty="0">
                <a:effectLst>
                  <a:outerShdw blurRad="38100" dist="38100" dir="2700000" algn="tl">
                    <a:srgbClr val="000000"/>
                  </a:outerShdw>
                </a:effectLst>
              </a:rPr>
              <a:t> ■</a:t>
            </a:r>
            <a:r>
              <a:rPr lang="uk-UA" altLang="ru-RU" i="1" dirty="0">
                <a:effectLst>
                  <a:outerShdw blurRad="38100" dist="38100" dir="2700000" algn="tl">
                    <a:srgbClr val="000000"/>
                  </a:outerShdw>
                </a:effectLst>
              </a:rPr>
              <a:t> </a:t>
            </a:r>
            <a:r>
              <a:rPr lang="uk-UA" altLang="ru-RU" sz="3200" i="1" dirty="0">
                <a:effectLst>
                  <a:outerShdw blurRad="38100" dist="38100" dir="2700000" algn="tl">
                    <a:srgbClr val="000000"/>
                  </a:outerShdw>
                </a:effectLst>
              </a:rPr>
              <a:t>Автоматизована підтримка протоколів мінімізації ментальним методом.</a:t>
            </a:r>
            <a:r>
              <a:rPr lang="uk-UA" altLang="ru-RU" dirty="0">
                <a:solidFill>
                  <a:schemeClr val="bg1"/>
                </a:solidFill>
              </a:rPr>
              <a:t> </a:t>
            </a:r>
          </a:p>
          <a:p>
            <a:pPr eaLnBrk="1" hangingPunct="1">
              <a:spcBef>
                <a:spcPts val="800"/>
              </a:spcBef>
              <a:buClr>
                <a:srgbClr val="000000"/>
              </a:buClr>
              <a:buSzPct val="100000"/>
              <a:buFont typeface="Times New Roman" panose="02020603050405020304" pitchFamily="18" charset="0"/>
              <a:buNone/>
              <a:defRPr/>
            </a:pPr>
            <a:r>
              <a:rPr lang="uk-UA" altLang="ru-RU" sz="3200" i="1" dirty="0">
                <a:effectLst>
                  <a:outerShdw blurRad="38100" dist="38100" dir="2700000" algn="tl">
                    <a:srgbClr val="000000"/>
                  </a:outerShdw>
                </a:effectLst>
              </a:rPr>
              <a:t> ■ Мережеві засоби автоматизованої мінімізації </a:t>
            </a:r>
            <a:r>
              <a:rPr lang="uk-UA" altLang="ru-RU" sz="3200" i="1" dirty="0" err="1">
                <a:effectLst>
                  <a:outerShdw blurRad="38100" dist="38100" dir="2700000" algn="tl">
                    <a:srgbClr val="000000"/>
                  </a:outerShdw>
                </a:effectLst>
              </a:rPr>
              <a:t>булевих</a:t>
            </a:r>
            <a:r>
              <a:rPr lang="uk-UA" altLang="ru-RU" sz="3200" i="1" dirty="0">
                <a:effectLst>
                  <a:outerShdw blurRad="38100" dist="38100" dir="2700000" algn="tl">
                    <a:srgbClr val="000000"/>
                  </a:outerShdw>
                </a:effectLst>
              </a:rPr>
              <a:t> функцій ментальним методом.</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0"/>
                      </p:stCondLst>
                      <p:childTnLst>
                        <p:par>
                          <p:cTn id="4" fill="hold" nodeType="withGroup">
                            <p:stCondLst>
                              <p:cond delay="0"/>
                            </p:stCondLst>
                            <p:childTnLst>
                              <p:par>
                                <p:cTn id="5" presetID="51" presetClass="entr" fill="hold" nodeType="afterEffect">
                                  <p:stCondLst>
                                    <p:cond delay="0"/>
                                  </p:stCondLst>
                                  <p:childTnLst>
                                    <p:set>
                                      <p:cBhvr additive="repl">
                                        <p:cTn id="6" dur="1" fill="hold">
                                          <p:stCondLst>
                                            <p:cond delay="0"/>
                                          </p:stCondLst>
                                        </p:cTn>
                                        <p:tgtEl>
                                          <p:spTgt spid="6146"/>
                                        </p:tgtEl>
                                        <p:attrNameLst>
                                          <p:attrName>style.visibility</p:attrName>
                                        </p:attrNameLst>
                                      </p:cBhvr>
                                      <p:to>
                                        <p:strVal val="visible"/>
                                      </p:to>
                                    </p:set>
                                    <p:animEffect transition="in" filter="fade">
                                      <p:cBhvr additive="repl">
                                        <p:cTn id="7" dur="768" decel="100000"/>
                                        <p:tgtEl>
                                          <p:spTgt spid="6146"/>
                                        </p:tgtEl>
                                      </p:cBhvr>
                                    </p:animEffect>
                                    <p:animScale>
                                      <p:cBhvr additive="repl">
                                        <p:cTn id="8" dur="768" decel="100000" fill="hold"/>
                                        <p:tgtEl>
                                          <p:spTgt spid="6146"/>
                                        </p:tgtEl>
                                      </p:cBhvr>
                                      <p:from x="10000" y="10000"/>
                                      <p:to x="200000" y="450000"/>
                                    </p:animScale>
                                    <p:animScale>
                                      <p:cBhvr additive="repl">
                                        <p:cTn id="9" dur="1230" accel="100000" fill="hold">
                                          <p:stCondLst>
                                            <p:cond delay="0"/>
                                          </p:stCondLst>
                                        </p:cTn>
                                        <p:tgtEl>
                                          <p:spTgt spid="6146"/>
                                        </p:tgtEl>
                                      </p:cBhvr>
                                      <p:from x="200000" y="450000"/>
                                      <p:to x="100000" y="100000"/>
                                    </p:animScale>
                                    <p:set>
                                      <p:cBhvr additive="repl">
                                        <p:cTn id="10" dur="768" fill="hold"/>
                                        <p:tgtEl>
                                          <p:spTgt spid="6146"/>
                                        </p:tgtEl>
                                        <p:attrNameLst>
                                          <p:attrName>ppt_x</p:attrName>
                                        </p:attrNameLst>
                                      </p:cBhvr>
                                      <p:to>
                                        <p:strVal val="(0.5)"/>
                                      </p:to>
                                    </p:set>
                                    <p:anim from="(0.5)" to="(#ppt_x)" calcmode="lin" valueType="num">
                                      <p:cBhvr additive="repl">
                                        <p:cTn id="11" dur="1230" accel="100000" fill="hold">
                                          <p:stCondLst>
                                            <p:cond delay="0"/>
                                          </p:stCondLst>
                                        </p:cTn>
                                        <p:tgtEl>
                                          <p:spTgt spid="6146"/>
                                        </p:tgtEl>
                                        <p:attrNameLst>
                                          <p:attrName>ppt_x</p:attrName>
                                        </p:attrNameLst>
                                      </p:cBhvr>
                                    </p:anim>
                                    <p:set>
                                      <p:cBhvr additive="repl">
                                        <p:cTn id="12" dur="768" fill="hold"/>
                                        <p:tgtEl>
                                          <p:spTgt spid="6146"/>
                                        </p:tgtEl>
                                        <p:attrNameLst>
                                          <p:attrName>ppt_y</p:attrName>
                                        </p:attrNameLst>
                                      </p:cBhvr>
                                      <p:to>
                                        <p:strVal val="(#ppt_y+0.4)"/>
                                      </p:to>
                                    </p:set>
                                    <p:anim from="(#ppt_y+0.4)" to="(#ppt_y)" calcmode="lin" valueType="num">
                                      <p:cBhvr additive="repl">
                                        <p:cTn id="13" dur="1230" accel="100000" fill="hold">
                                          <p:stCondLst>
                                            <p:cond delay="0"/>
                                          </p:stCondLst>
                                        </p:cTn>
                                        <p:tgtEl>
                                          <p:spTgt spid="6146"/>
                                        </p:tgtEl>
                                        <p:attrNameLst>
                                          <p:attrName>ppt_y</p:attrName>
                                        </p:attrNameLst>
                                      </p:cBhvr>
                                    </p:anim>
                                  </p:childTnLst>
                                </p:cTn>
                              </p:par>
                            </p:childTnLst>
                          </p:cTn>
                        </p:par>
                        <p:par>
                          <p:cTn id="14" fill="hold" nodeType="afterGroup">
                            <p:stCondLst>
                              <p:cond delay="1230"/>
                            </p:stCondLst>
                            <p:childTnLst>
                              <p:par>
                                <p:cTn id="15" presetID="53" presetClass="entr" fill="hold" nodeType="afterEffect">
                                  <p:stCondLst>
                                    <p:cond delay="0"/>
                                  </p:stCondLst>
                                  <p:childTnLst>
                                    <p:set>
                                      <p:cBhvr additive="repl">
                                        <p:cTn id="16" dur="1" fill="hold">
                                          <p:stCondLst>
                                            <p:cond delay="0"/>
                                          </p:stCondLst>
                                        </p:cTn>
                                        <p:tgtEl>
                                          <p:spTgt spid="6147">
                                            <p:txEl>
                                              <p:pRg st="0" end="0"/>
                                            </p:txEl>
                                          </p:spTgt>
                                        </p:tgtEl>
                                        <p:attrNameLst>
                                          <p:attrName>style.visibility</p:attrName>
                                        </p:attrNameLst>
                                      </p:cBhvr>
                                      <p:to>
                                        <p:strVal val="visible"/>
                                      </p:to>
                                    </p:set>
                                    <p:anim calcmode="lin" valueType="num">
                                      <p:cBhvr additive="repl">
                                        <p:cTn id="17" dur="500" fill="hold"/>
                                        <p:tgtEl>
                                          <p:spTgt spid="6147">
                                            <p:txEl>
                                              <p:pRg st="0" end="0"/>
                                            </p:txEl>
                                          </p:spTgt>
                                        </p:tgtEl>
                                        <p:attrNameLst>
                                          <p:attrName>ppt_w</p:attrName>
                                        </p:attrNameLst>
                                      </p:cBhvr>
                                      <p:tavLst>
                                        <p:tav tm="100000">
                                          <p:val>
                                            <p:fltVal val="0"/>
                                          </p:val>
                                        </p:tav>
                                        <p:tav>
                                          <p:val>
                                            <p:strVal val="#ppt_w"/>
                                          </p:val>
                                        </p:tav>
                                      </p:tavLst>
                                    </p:anim>
                                    <p:anim calcmode="lin" valueType="num">
                                      <p:cBhvr additive="repl">
                                        <p:cTn id="18" dur="500" fill="hold"/>
                                        <p:tgtEl>
                                          <p:spTgt spid="6147">
                                            <p:txEl>
                                              <p:pRg st="0" end="0"/>
                                            </p:txEl>
                                          </p:spTgt>
                                        </p:tgtEl>
                                        <p:attrNameLst>
                                          <p:attrName>ppt_h</p:attrName>
                                        </p:attrNameLst>
                                      </p:cBhvr>
                                      <p:tavLst>
                                        <p:tav tm="100000">
                                          <p:val>
                                            <p:fltVal val="0"/>
                                          </p:val>
                                        </p:tav>
                                        <p:tav>
                                          <p:val>
                                            <p:strVal val="#ppt_h"/>
                                          </p:val>
                                        </p:tav>
                                      </p:tavLst>
                                    </p:anim>
                                    <p:animEffect transition="in" filter="fade">
                                      <p:cBhvr additive="repl">
                                        <p:cTn id="19" dur="500"/>
                                        <p:tgtEl>
                                          <p:spTgt spid="6147">
                                            <p:txEl>
                                              <p:pRg st="0" end="0"/>
                                            </p:txEl>
                                          </p:spTgt>
                                        </p:tgtEl>
                                      </p:cBhvr>
                                    </p:animEffect>
                                  </p:childTnLst>
                                </p:cTn>
                              </p:par>
                            </p:childTnLst>
                          </p:cTn>
                        </p:par>
                        <p:par>
                          <p:cTn id="20" fill="hold" nodeType="afterGroup">
                            <p:stCondLst>
                              <p:cond delay="1730"/>
                            </p:stCondLst>
                            <p:childTnLst>
                              <p:par>
                                <p:cTn id="21" presetID="53" presetClass="entr" fill="hold" nodeType="afterEffect">
                                  <p:stCondLst>
                                    <p:cond delay="0"/>
                                  </p:stCondLst>
                                  <p:childTnLst>
                                    <p:set>
                                      <p:cBhvr additive="repl">
                                        <p:cTn id="22" dur="1" fill="hold">
                                          <p:stCondLst>
                                            <p:cond delay="0"/>
                                          </p:stCondLst>
                                        </p:cTn>
                                        <p:tgtEl>
                                          <p:spTgt spid="6147">
                                            <p:txEl>
                                              <p:pRg st="1" end="1"/>
                                            </p:txEl>
                                          </p:spTgt>
                                        </p:tgtEl>
                                        <p:attrNameLst>
                                          <p:attrName>style.visibility</p:attrName>
                                        </p:attrNameLst>
                                      </p:cBhvr>
                                      <p:to>
                                        <p:strVal val="visible"/>
                                      </p:to>
                                    </p:set>
                                    <p:anim calcmode="lin" valueType="num">
                                      <p:cBhvr additive="repl">
                                        <p:cTn id="23" dur="500" fill="hold"/>
                                        <p:tgtEl>
                                          <p:spTgt spid="6147">
                                            <p:txEl>
                                              <p:pRg st="1" end="1"/>
                                            </p:txEl>
                                          </p:spTgt>
                                        </p:tgtEl>
                                        <p:attrNameLst>
                                          <p:attrName>ppt_w</p:attrName>
                                        </p:attrNameLst>
                                      </p:cBhvr>
                                      <p:tavLst>
                                        <p:tav tm="100000">
                                          <p:val>
                                            <p:fltVal val="0"/>
                                          </p:val>
                                        </p:tav>
                                        <p:tav>
                                          <p:val>
                                            <p:strVal val="#ppt_w"/>
                                          </p:val>
                                        </p:tav>
                                      </p:tavLst>
                                    </p:anim>
                                    <p:anim calcmode="lin" valueType="num">
                                      <p:cBhvr additive="repl">
                                        <p:cTn id="24" dur="500" fill="hold"/>
                                        <p:tgtEl>
                                          <p:spTgt spid="6147">
                                            <p:txEl>
                                              <p:pRg st="1" end="1"/>
                                            </p:txEl>
                                          </p:spTgt>
                                        </p:tgtEl>
                                        <p:attrNameLst>
                                          <p:attrName>ppt_h</p:attrName>
                                        </p:attrNameLst>
                                      </p:cBhvr>
                                      <p:tavLst>
                                        <p:tav tm="100000">
                                          <p:val>
                                            <p:fltVal val="0"/>
                                          </p:val>
                                        </p:tav>
                                        <p:tav>
                                          <p:val>
                                            <p:strVal val="#ppt_h"/>
                                          </p:val>
                                        </p:tav>
                                      </p:tavLst>
                                    </p:anim>
                                    <p:animEffect transition="in" filter="fade">
                                      <p:cBhvr additive="repl">
                                        <p:cTn id="25" dur="500"/>
                                        <p:tgtEl>
                                          <p:spTgt spid="6147">
                                            <p:txEl>
                                              <p:pRg st="1" end="1"/>
                                            </p:txEl>
                                          </p:spTgt>
                                        </p:tgtEl>
                                      </p:cBhvr>
                                    </p:animEffect>
                                  </p:childTnLst>
                                </p:cTn>
                              </p:par>
                            </p:childTnLst>
                          </p:cTn>
                        </p:par>
                        <p:par>
                          <p:cTn id="26" fill="hold" nodeType="afterGroup">
                            <p:stCondLst>
                              <p:cond delay="2230"/>
                            </p:stCondLst>
                            <p:childTnLst>
                              <p:par>
                                <p:cTn id="27" presetID="53" presetClass="entr" fill="hold" nodeType="afterEffect">
                                  <p:stCondLst>
                                    <p:cond delay="0"/>
                                  </p:stCondLst>
                                  <p:childTnLst>
                                    <p:set>
                                      <p:cBhvr additive="repl">
                                        <p:cTn id="28" dur="1" fill="hold">
                                          <p:stCondLst>
                                            <p:cond delay="0"/>
                                          </p:stCondLst>
                                        </p:cTn>
                                        <p:tgtEl>
                                          <p:spTgt spid="6147">
                                            <p:txEl>
                                              <p:pRg st="2" end="2"/>
                                            </p:txEl>
                                          </p:spTgt>
                                        </p:tgtEl>
                                        <p:attrNameLst>
                                          <p:attrName>style.visibility</p:attrName>
                                        </p:attrNameLst>
                                      </p:cBhvr>
                                      <p:to>
                                        <p:strVal val="visible"/>
                                      </p:to>
                                    </p:set>
                                    <p:anim calcmode="lin" valueType="num">
                                      <p:cBhvr additive="repl">
                                        <p:cTn id="29" dur="500" fill="hold"/>
                                        <p:tgtEl>
                                          <p:spTgt spid="6147">
                                            <p:txEl>
                                              <p:pRg st="2" end="2"/>
                                            </p:txEl>
                                          </p:spTgt>
                                        </p:tgtEl>
                                        <p:attrNameLst>
                                          <p:attrName>ppt_w</p:attrName>
                                        </p:attrNameLst>
                                      </p:cBhvr>
                                      <p:tavLst>
                                        <p:tav tm="100000">
                                          <p:val>
                                            <p:fltVal val="0"/>
                                          </p:val>
                                        </p:tav>
                                        <p:tav>
                                          <p:val>
                                            <p:strVal val="#ppt_w"/>
                                          </p:val>
                                        </p:tav>
                                      </p:tavLst>
                                    </p:anim>
                                    <p:anim calcmode="lin" valueType="num">
                                      <p:cBhvr additive="repl">
                                        <p:cTn id="30" dur="500" fill="hold"/>
                                        <p:tgtEl>
                                          <p:spTgt spid="6147">
                                            <p:txEl>
                                              <p:pRg st="2" end="2"/>
                                            </p:txEl>
                                          </p:spTgt>
                                        </p:tgtEl>
                                        <p:attrNameLst>
                                          <p:attrName>ppt_h</p:attrName>
                                        </p:attrNameLst>
                                      </p:cBhvr>
                                      <p:tavLst>
                                        <p:tav tm="100000">
                                          <p:val>
                                            <p:fltVal val="0"/>
                                          </p:val>
                                        </p:tav>
                                        <p:tav>
                                          <p:val>
                                            <p:strVal val="#ppt_h"/>
                                          </p:val>
                                        </p:tav>
                                      </p:tavLst>
                                    </p:anim>
                                    <p:animEffect transition="in" filter="fade">
                                      <p:cBhvr additive="repl">
                                        <p:cTn id="31" dur="500"/>
                                        <p:tgtEl>
                                          <p:spTgt spid="6147">
                                            <p:txEl>
                                              <p:pRg st="2" end="2"/>
                                            </p:txEl>
                                          </p:spTgt>
                                        </p:tgtEl>
                                      </p:cBhvr>
                                    </p:animEffect>
                                  </p:childTnLst>
                                </p:cTn>
                              </p:par>
                            </p:childTnLst>
                          </p:cTn>
                        </p:par>
                        <p:par>
                          <p:cTn id="32" fill="hold" nodeType="afterGroup">
                            <p:stCondLst>
                              <p:cond delay="2730"/>
                            </p:stCondLst>
                            <p:childTnLst>
                              <p:par>
                                <p:cTn id="33" presetID="53" presetClass="entr" fill="hold" nodeType="afterEffect">
                                  <p:stCondLst>
                                    <p:cond delay="0"/>
                                  </p:stCondLst>
                                  <p:childTnLst>
                                    <p:set>
                                      <p:cBhvr additive="repl">
                                        <p:cTn id="34" dur="1" fill="hold">
                                          <p:stCondLst>
                                            <p:cond delay="0"/>
                                          </p:stCondLst>
                                        </p:cTn>
                                        <p:tgtEl>
                                          <p:spTgt spid="6147">
                                            <p:txEl>
                                              <p:pRg st="3" end="3"/>
                                            </p:txEl>
                                          </p:spTgt>
                                        </p:tgtEl>
                                        <p:attrNameLst>
                                          <p:attrName>style.visibility</p:attrName>
                                        </p:attrNameLst>
                                      </p:cBhvr>
                                      <p:to>
                                        <p:strVal val="visible"/>
                                      </p:to>
                                    </p:set>
                                    <p:anim calcmode="lin" valueType="num">
                                      <p:cBhvr additive="repl">
                                        <p:cTn id="35" dur="500" fill="hold"/>
                                        <p:tgtEl>
                                          <p:spTgt spid="6147">
                                            <p:txEl>
                                              <p:pRg st="3" end="3"/>
                                            </p:txEl>
                                          </p:spTgt>
                                        </p:tgtEl>
                                        <p:attrNameLst>
                                          <p:attrName>ppt_w</p:attrName>
                                        </p:attrNameLst>
                                      </p:cBhvr>
                                      <p:tavLst>
                                        <p:tav tm="100000">
                                          <p:val>
                                            <p:fltVal val="0"/>
                                          </p:val>
                                        </p:tav>
                                        <p:tav>
                                          <p:val>
                                            <p:strVal val="#ppt_w"/>
                                          </p:val>
                                        </p:tav>
                                      </p:tavLst>
                                    </p:anim>
                                    <p:anim calcmode="lin" valueType="num">
                                      <p:cBhvr additive="repl">
                                        <p:cTn id="36" dur="500" fill="hold"/>
                                        <p:tgtEl>
                                          <p:spTgt spid="6147">
                                            <p:txEl>
                                              <p:pRg st="3" end="3"/>
                                            </p:txEl>
                                          </p:spTgt>
                                        </p:tgtEl>
                                        <p:attrNameLst>
                                          <p:attrName>ppt_h</p:attrName>
                                        </p:attrNameLst>
                                      </p:cBhvr>
                                      <p:tavLst>
                                        <p:tav tm="100000">
                                          <p:val>
                                            <p:fltVal val="0"/>
                                          </p:val>
                                        </p:tav>
                                        <p:tav>
                                          <p:val>
                                            <p:strVal val="#ppt_h"/>
                                          </p:val>
                                        </p:tav>
                                      </p:tavLst>
                                    </p:anim>
                                    <p:animEffect transition="in" filter="fade">
                                      <p:cBhvr additive="repl">
                                        <p:cTn id="37" dur="500"/>
                                        <p:tgtEl>
                                          <p:spTgt spid="61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 Box 1">
            <a:extLst>
              <a:ext uri="{FF2B5EF4-FFF2-40B4-BE49-F238E27FC236}">
                <a16:creationId xmlns:a16="http://schemas.microsoft.com/office/drawing/2014/main" id="{BA11ABC6-32A0-48A3-8792-D5BB89D57EEB}"/>
              </a:ext>
            </a:extLst>
          </p:cNvPr>
          <p:cNvSpPr txBox="1">
            <a:spLocks noChangeArrowheads="1"/>
          </p:cNvSpPr>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9pPr>
          </a:lstStyle>
          <a:p>
            <a:pPr algn="r" eaLnBrk="1" hangingPunct="1">
              <a:buSzPct val="100000"/>
              <a:defRPr/>
            </a:pPr>
            <a:fld id="{2FD5CABC-3808-41F4-B25A-AB65C1098681}" type="slidenum">
              <a:rPr lang="uk-UA" altLang="ru-RU" sz="1000" smtClean="0">
                <a:effectLst>
                  <a:outerShdw blurRad="38100" dist="38100" dir="2700000" algn="tl">
                    <a:srgbClr val="000000"/>
                  </a:outerShdw>
                </a:effectLst>
              </a:rPr>
              <a:pPr algn="r" eaLnBrk="1" hangingPunct="1">
                <a:buSzPct val="100000"/>
                <a:defRPr/>
              </a:pPr>
              <a:t>20</a:t>
            </a:fld>
            <a:endParaRPr lang="uk-UA" altLang="ru-RU" sz="1000">
              <a:effectLst>
                <a:outerShdw blurRad="38100" dist="38100" dir="2700000" algn="tl">
                  <a:srgbClr val="000000"/>
                </a:outerShdw>
              </a:effectLst>
            </a:endParaRPr>
          </a:p>
        </p:txBody>
      </p:sp>
      <p:sp>
        <p:nvSpPr>
          <p:cNvPr id="15367" name="Text Box 7">
            <a:extLst>
              <a:ext uri="{FF2B5EF4-FFF2-40B4-BE49-F238E27FC236}">
                <a16:creationId xmlns:a16="http://schemas.microsoft.com/office/drawing/2014/main" id="{AA2E963B-4016-47C8-BF99-8ED64FCF595C}"/>
              </a:ext>
            </a:extLst>
          </p:cNvPr>
          <p:cNvSpPr txBox="1">
            <a:spLocks noChangeArrowheads="1"/>
          </p:cNvSpPr>
          <p:nvPr/>
        </p:nvSpPr>
        <p:spPr bwMode="auto">
          <a:xfrm>
            <a:off x="468313" y="236538"/>
            <a:ext cx="8229600" cy="1189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9pPr>
          </a:lstStyle>
          <a:p>
            <a:pPr algn="ctr" eaLnBrk="1" hangingPunct="1">
              <a:buSzPct val="100000"/>
              <a:defRPr/>
            </a:pPr>
            <a:r>
              <a:rPr lang="uk-UA" altLang="ru-RU" sz="3600" dirty="0">
                <a:solidFill>
                  <a:schemeClr val="bg1"/>
                </a:solidFill>
                <a:effectLst>
                  <a:outerShdw blurRad="38100" dist="38100" dir="2700000" algn="tl">
                    <a:srgbClr val="000000"/>
                  </a:outerShdw>
                </a:effectLst>
                <a:latin typeface="Arial"/>
                <a:cs typeface="Arial"/>
              </a:rPr>
              <a:t>Протокол супер-склеювання змінних </a:t>
            </a:r>
            <a:br>
              <a:rPr lang="uk-UA" altLang="ru-RU" sz="3600" dirty="0">
                <a:solidFill>
                  <a:schemeClr val="bg1"/>
                </a:solidFill>
                <a:effectLst>
                  <a:outerShdw blurRad="38100" dist="38100" dir="2700000" algn="tl">
                    <a:srgbClr val="000000"/>
                  </a:outerShdw>
                </a:effectLst>
              </a:rPr>
            </a:br>
            <a:endParaRPr lang="uk-UA" altLang="ru-RU" sz="3600" dirty="0">
              <a:solidFill>
                <a:schemeClr val="bg1"/>
              </a:solidFill>
              <a:effectLst>
                <a:outerShdw blurRad="38100" dist="38100" dir="2700000" algn="tl">
                  <a:srgbClr val="000000"/>
                </a:outerShdw>
              </a:effectLst>
            </a:endParaRPr>
          </a:p>
        </p:txBody>
      </p:sp>
      <p:sp>
        <p:nvSpPr>
          <p:cNvPr id="15368" name="Text Box 8">
            <a:extLst>
              <a:ext uri="{FF2B5EF4-FFF2-40B4-BE49-F238E27FC236}">
                <a16:creationId xmlns:a16="http://schemas.microsoft.com/office/drawing/2014/main" id="{39501C9E-9853-432B-8ED5-D0F3CA5D8E00}"/>
              </a:ext>
            </a:extLst>
          </p:cNvPr>
          <p:cNvSpPr txBox="1">
            <a:spLocks noChangeArrowheads="1"/>
          </p:cNvSpPr>
          <p:nvPr/>
        </p:nvSpPr>
        <p:spPr bwMode="auto">
          <a:xfrm>
            <a:off x="179388" y="981075"/>
            <a:ext cx="8748712" cy="561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9pPr>
          </a:lstStyle>
          <a:p>
            <a:pPr hangingPunct="1">
              <a:spcBef>
                <a:spcPts val="800"/>
              </a:spcBef>
              <a:buClr>
                <a:srgbClr val="000000"/>
              </a:buClr>
              <a:buSzPct val="100000"/>
              <a:buFont typeface="Times New Roman" panose="02020603050405020304" pitchFamily="18" charset="0"/>
              <a:buNone/>
              <a:defRPr/>
            </a:pPr>
            <a:r>
              <a:rPr lang="uk-UA" altLang="ru-RU" sz="3200" i="1">
                <a:effectLst>
                  <a:outerShdw blurRad="38100" dist="38100" dir="2700000" algn="tl">
                    <a:srgbClr val="000000"/>
                  </a:outerShdw>
                </a:effectLst>
              </a:rPr>
              <a:t> 	Для 4-змінної логічної функції протокол супер-склеювання змінних має вигляд</a:t>
            </a:r>
            <a:r>
              <a:rPr lang="en-US" altLang="ru-RU" sz="3200" i="1">
                <a:effectLst>
                  <a:outerShdw blurRad="38100" dist="38100" dir="2700000" algn="tl">
                    <a:srgbClr val="000000"/>
                  </a:outerShdw>
                </a:effectLst>
              </a:rPr>
              <a:t>:</a:t>
            </a:r>
            <a:r>
              <a:rPr lang="uk-UA" altLang="ru-RU" sz="3200" i="1">
                <a:effectLst>
                  <a:outerShdw blurRad="38100" dist="38100" dir="2700000" algn="tl">
                    <a:srgbClr val="000000"/>
                  </a:outerShdw>
                </a:effectLst>
              </a:rPr>
              <a:t>  </a:t>
            </a:r>
          </a:p>
        </p:txBody>
      </p:sp>
      <p:pic>
        <p:nvPicPr>
          <p:cNvPr id="45061" name="Picture 9">
            <a:extLst>
              <a:ext uri="{FF2B5EF4-FFF2-40B4-BE49-F238E27FC236}">
                <a16:creationId xmlns:a16="http://schemas.microsoft.com/office/drawing/2014/main" id="{4D3E628D-64C2-4157-88C5-E1C8D7699D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7162" t="46394" r="39865" b="28505"/>
          <a:stretch>
            <a:fillRect/>
          </a:stretch>
        </p:blipFill>
        <p:spPr bwMode="auto">
          <a:xfrm>
            <a:off x="755650" y="2133600"/>
            <a:ext cx="7561263" cy="44704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dissolv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
            <a:extLst>
              <a:ext uri="{FF2B5EF4-FFF2-40B4-BE49-F238E27FC236}">
                <a16:creationId xmlns:a16="http://schemas.microsoft.com/office/drawing/2014/main" id="{4A6C5DBD-8F2D-4439-819C-03C88DDB7AB4}"/>
              </a:ext>
            </a:extLst>
          </p:cNvPr>
          <p:cNvSpPr txBox="1">
            <a:spLocks noChangeArrowheads="1"/>
          </p:cNvSpPr>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9pPr>
          </a:lstStyle>
          <a:p>
            <a:pPr algn="r" eaLnBrk="1" hangingPunct="1">
              <a:buSzPct val="100000"/>
              <a:defRPr/>
            </a:pPr>
            <a:fld id="{BD19FEDB-44F1-42D2-B32A-50C090DDE1CB}" type="slidenum">
              <a:rPr lang="uk-UA" altLang="ru-RU" sz="1000" smtClean="0">
                <a:effectLst>
                  <a:outerShdw blurRad="38100" dist="38100" dir="2700000" algn="tl">
                    <a:srgbClr val="000000"/>
                  </a:outerShdw>
                </a:effectLst>
              </a:rPr>
              <a:pPr algn="r" eaLnBrk="1" hangingPunct="1">
                <a:buSzPct val="100000"/>
                <a:defRPr/>
              </a:pPr>
              <a:t>21</a:t>
            </a:fld>
            <a:endParaRPr lang="uk-UA" altLang="ru-RU" sz="1000">
              <a:effectLst>
                <a:outerShdw blurRad="38100" dist="38100" dir="2700000" algn="tl">
                  <a:srgbClr val="000000"/>
                </a:outerShdw>
              </a:effectLst>
            </a:endParaRPr>
          </a:p>
        </p:txBody>
      </p:sp>
      <p:sp>
        <p:nvSpPr>
          <p:cNvPr id="87043" name="Text Box 3">
            <a:extLst>
              <a:ext uri="{FF2B5EF4-FFF2-40B4-BE49-F238E27FC236}">
                <a16:creationId xmlns:a16="http://schemas.microsoft.com/office/drawing/2014/main" id="{C6B44247-6DFB-4BD2-926C-26C0B0BE31FF}"/>
              </a:ext>
            </a:extLst>
          </p:cNvPr>
          <p:cNvSpPr txBox="1">
            <a:spLocks noChangeArrowheads="1"/>
          </p:cNvSpPr>
          <p:nvPr/>
        </p:nvSpPr>
        <p:spPr bwMode="auto">
          <a:xfrm>
            <a:off x="468313" y="260350"/>
            <a:ext cx="8229600" cy="1189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9pPr>
          </a:lstStyle>
          <a:p>
            <a:pPr algn="ctr" eaLnBrk="1" hangingPunct="1">
              <a:buSzPct val="100000"/>
              <a:defRPr/>
            </a:pPr>
            <a:r>
              <a:rPr lang="uk-UA" altLang="ru-RU" sz="3600" dirty="0">
                <a:solidFill>
                  <a:schemeClr val="bg1"/>
                </a:solidFill>
                <a:effectLst>
                  <a:outerShdw blurRad="38100" dist="38100" dir="2700000" algn="tl">
                    <a:srgbClr val="000000"/>
                  </a:outerShdw>
                </a:effectLst>
                <a:latin typeface="Arial"/>
                <a:cs typeface="Arial"/>
              </a:rPr>
              <a:t>Протокол супер-склеювання змінних </a:t>
            </a:r>
            <a:br>
              <a:rPr lang="uk-UA" altLang="ru-RU" sz="3600" dirty="0">
                <a:solidFill>
                  <a:schemeClr val="bg1"/>
                </a:solidFill>
                <a:effectLst>
                  <a:outerShdw blurRad="38100" dist="38100" dir="2700000" algn="tl">
                    <a:srgbClr val="000000"/>
                  </a:outerShdw>
                </a:effectLst>
              </a:rPr>
            </a:br>
            <a:endParaRPr lang="uk-UA" altLang="ru-RU" sz="3600" dirty="0">
              <a:solidFill>
                <a:schemeClr val="bg1"/>
              </a:solidFill>
              <a:effectLst>
                <a:outerShdw blurRad="38100" dist="38100" dir="2700000" algn="tl">
                  <a:srgbClr val="000000"/>
                </a:outerShdw>
              </a:effectLst>
            </a:endParaRPr>
          </a:p>
        </p:txBody>
      </p:sp>
      <p:sp>
        <p:nvSpPr>
          <p:cNvPr id="87044" name="Text Box 4">
            <a:extLst>
              <a:ext uri="{FF2B5EF4-FFF2-40B4-BE49-F238E27FC236}">
                <a16:creationId xmlns:a16="http://schemas.microsoft.com/office/drawing/2014/main" id="{1FD56ADA-F24A-4F5E-9A4A-DFD1703F1062}"/>
              </a:ext>
            </a:extLst>
          </p:cNvPr>
          <p:cNvSpPr txBox="1">
            <a:spLocks noChangeArrowheads="1"/>
          </p:cNvSpPr>
          <p:nvPr/>
        </p:nvSpPr>
        <p:spPr bwMode="auto">
          <a:xfrm>
            <a:off x="179388" y="981075"/>
            <a:ext cx="8856662" cy="561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9pPr>
          </a:lstStyle>
          <a:p>
            <a:pPr hangingPunct="1">
              <a:spcBef>
                <a:spcPts val="800"/>
              </a:spcBef>
              <a:buClr>
                <a:srgbClr val="000000"/>
              </a:buClr>
              <a:buSzPct val="100000"/>
              <a:buFont typeface="Times New Roman" panose="02020603050405020304" pitchFamily="18" charset="0"/>
              <a:buNone/>
              <a:defRPr/>
            </a:pPr>
            <a:r>
              <a:rPr lang="uk-UA" altLang="ru-RU" sz="3200" i="1">
                <a:effectLst>
                  <a:outerShdw blurRad="38100" dist="38100" dir="2700000" algn="tl">
                    <a:srgbClr val="000000"/>
                  </a:outerShdw>
                </a:effectLst>
              </a:rPr>
              <a:t> 	При неповній комбінаторній системі з повторенням правило супер-склеювання змінних для 4-змінної функції має, наприклад, такий вигляд</a:t>
            </a:r>
            <a:r>
              <a:rPr lang="en-US" altLang="ru-RU" sz="3200" i="1">
                <a:effectLst>
                  <a:outerShdw blurRad="38100" dist="38100" dir="2700000" algn="tl">
                    <a:srgbClr val="000000"/>
                  </a:outerShdw>
                </a:effectLst>
              </a:rPr>
              <a:t>:</a:t>
            </a:r>
            <a:r>
              <a:rPr lang="uk-UA" altLang="ru-RU" sz="3200" i="1">
                <a:effectLst>
                  <a:outerShdw blurRad="38100" dist="38100" dir="2700000" algn="tl">
                    <a:srgbClr val="000000"/>
                  </a:outerShdw>
                </a:effectLst>
              </a:rPr>
              <a:t>  </a:t>
            </a:r>
          </a:p>
        </p:txBody>
      </p:sp>
      <p:pic>
        <p:nvPicPr>
          <p:cNvPr id="47109" name="Picture 6">
            <a:extLst>
              <a:ext uri="{FF2B5EF4-FFF2-40B4-BE49-F238E27FC236}">
                <a16:creationId xmlns:a16="http://schemas.microsoft.com/office/drawing/2014/main" id="{DA376793-A88D-4126-B5FE-0D64413C14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1302" t="28134" r="34441" b="56657"/>
          <a:stretch>
            <a:fillRect/>
          </a:stretch>
        </p:blipFill>
        <p:spPr bwMode="auto">
          <a:xfrm>
            <a:off x="179388" y="3068638"/>
            <a:ext cx="8856662" cy="305117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dissolv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a:extLst>
              <a:ext uri="{FF2B5EF4-FFF2-40B4-BE49-F238E27FC236}">
                <a16:creationId xmlns:a16="http://schemas.microsoft.com/office/drawing/2014/main" id="{41C5A083-5468-45E3-ABB0-E9160C13C281}"/>
              </a:ext>
            </a:extLst>
          </p:cNvPr>
          <p:cNvSpPr txBox="1">
            <a:spLocks noChangeArrowheads="1"/>
          </p:cNvSpPr>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9pPr>
          </a:lstStyle>
          <a:p>
            <a:pPr algn="r" eaLnBrk="1" hangingPunct="1">
              <a:buSzPct val="100000"/>
              <a:defRPr/>
            </a:pPr>
            <a:fld id="{799345AC-86E9-4804-8ABA-508D63A5888F}" type="slidenum">
              <a:rPr lang="uk-UA" altLang="ru-RU" sz="1000" smtClean="0">
                <a:effectLst>
                  <a:outerShdw blurRad="38100" dist="38100" dir="2700000" algn="tl">
                    <a:srgbClr val="000000"/>
                  </a:outerShdw>
                </a:effectLst>
              </a:rPr>
              <a:pPr algn="r" eaLnBrk="1" hangingPunct="1">
                <a:buSzPct val="100000"/>
                <a:defRPr/>
              </a:pPr>
              <a:t>22</a:t>
            </a:fld>
            <a:endParaRPr lang="uk-UA" altLang="ru-RU" sz="1000">
              <a:effectLst>
                <a:outerShdw blurRad="38100" dist="38100" dir="2700000" algn="tl">
                  <a:srgbClr val="000000"/>
                </a:outerShdw>
              </a:effectLst>
            </a:endParaRPr>
          </a:p>
        </p:txBody>
      </p:sp>
      <p:sp>
        <p:nvSpPr>
          <p:cNvPr id="91139" name="Text Box 3">
            <a:extLst>
              <a:ext uri="{FF2B5EF4-FFF2-40B4-BE49-F238E27FC236}">
                <a16:creationId xmlns:a16="http://schemas.microsoft.com/office/drawing/2014/main" id="{2E29AFC9-3FF3-4DAD-A4F7-4260766D39FD}"/>
              </a:ext>
            </a:extLst>
          </p:cNvPr>
          <p:cNvSpPr txBox="1">
            <a:spLocks noChangeArrowheads="1"/>
          </p:cNvSpPr>
          <p:nvPr/>
        </p:nvSpPr>
        <p:spPr bwMode="auto">
          <a:xfrm>
            <a:off x="179388" y="476250"/>
            <a:ext cx="8447087" cy="528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9pPr>
          </a:lstStyle>
          <a:p>
            <a:pPr algn="ctr" eaLnBrk="1" hangingPunct="1">
              <a:buSzPct val="100000"/>
              <a:defRPr/>
            </a:pPr>
            <a:r>
              <a:rPr lang="uk-UA" altLang="ru-RU" sz="2400" dirty="0">
                <a:solidFill>
                  <a:schemeClr val="bg1"/>
                </a:solidFill>
                <a:effectLst>
                  <a:outerShdw blurRad="38100" dist="38100" dir="2700000" algn="tl">
                    <a:srgbClr val="000000"/>
                  </a:outerShdw>
                </a:effectLst>
                <a:latin typeface="Arial"/>
                <a:cs typeface="Arial"/>
              </a:rPr>
              <a:t> Застосування протоколу супер-склеювання змінних </a:t>
            </a:r>
            <a:br>
              <a:rPr lang="uk-UA" altLang="ru-RU" sz="2400" dirty="0">
                <a:solidFill>
                  <a:schemeClr val="bg1"/>
                </a:solidFill>
                <a:effectLst>
                  <a:outerShdw blurRad="38100" dist="38100" dir="2700000" algn="tl">
                    <a:srgbClr val="000000"/>
                  </a:outerShdw>
                </a:effectLst>
              </a:rPr>
            </a:br>
            <a:endParaRPr lang="uk-UA" altLang="ru-RU" sz="2400" dirty="0">
              <a:solidFill>
                <a:schemeClr val="bg1"/>
              </a:solidFill>
              <a:effectLst>
                <a:outerShdw blurRad="38100" dist="38100" dir="2700000" algn="tl">
                  <a:srgbClr val="000000"/>
                </a:outerShdw>
              </a:effectLst>
            </a:endParaRPr>
          </a:p>
        </p:txBody>
      </p:sp>
      <p:sp>
        <p:nvSpPr>
          <p:cNvPr id="91140" name="Text Box 4">
            <a:extLst>
              <a:ext uri="{FF2B5EF4-FFF2-40B4-BE49-F238E27FC236}">
                <a16:creationId xmlns:a16="http://schemas.microsoft.com/office/drawing/2014/main" id="{60925A22-0FB1-44BA-89D5-EE2F8CBAFAA9}"/>
              </a:ext>
            </a:extLst>
          </p:cNvPr>
          <p:cNvSpPr txBox="1">
            <a:spLocks noChangeArrowheads="1"/>
          </p:cNvSpPr>
          <p:nvPr/>
        </p:nvSpPr>
        <p:spPr bwMode="auto">
          <a:xfrm>
            <a:off x="107950" y="1412875"/>
            <a:ext cx="8748713" cy="4824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9pPr>
          </a:lstStyle>
          <a:p>
            <a:pPr hangingPunct="1">
              <a:spcBef>
                <a:spcPts val="800"/>
              </a:spcBef>
              <a:buClr>
                <a:srgbClr val="000000"/>
              </a:buClr>
              <a:buSzPct val="100000"/>
              <a:buFont typeface="Times New Roman" panose="02020603050405020304" pitchFamily="18" charset="0"/>
              <a:buNone/>
              <a:defRPr/>
            </a:pPr>
            <a:r>
              <a:rPr lang="uk-UA" altLang="ru-RU" sz="3200" i="1">
                <a:effectLst>
                  <a:outerShdw blurRad="38100" dist="38100" dir="2700000" algn="tl">
                    <a:srgbClr val="000000"/>
                  </a:outerShdw>
                </a:effectLst>
              </a:rPr>
              <a:t> </a:t>
            </a:r>
            <a:r>
              <a:rPr lang="uk-UA" altLang="ru-RU" sz="3200">
                <a:effectLst>
                  <a:outerShdw blurRad="38100" dist="38100" dir="2700000" algn="tl">
                    <a:srgbClr val="000000"/>
                  </a:outerShdw>
                </a:effectLst>
              </a:rPr>
              <a:t>Приклад</a:t>
            </a:r>
            <a:r>
              <a:rPr lang="ru-RU" altLang="ru-RU" sz="3200">
                <a:effectLst>
                  <a:outerShdw blurRad="38100" dist="38100" dir="2700000" algn="tl">
                    <a:srgbClr val="000000"/>
                  </a:outerShdw>
                </a:effectLst>
              </a:rPr>
              <a:t>. </a:t>
            </a:r>
            <a:r>
              <a:rPr lang="uk-UA" altLang="ru-RU" sz="3200" i="1">
                <a:effectLst>
                  <a:outerShdw blurRad="38100" dist="38100" dir="2700000" algn="tl">
                    <a:srgbClr val="000000"/>
                  </a:outerShdw>
                </a:effectLst>
              </a:rPr>
              <a:t>Мінімізувати 6-змінну логічну функцію методом образних перетворень.  </a:t>
            </a:r>
          </a:p>
        </p:txBody>
      </p:sp>
      <p:pic>
        <p:nvPicPr>
          <p:cNvPr id="49157" name="Picture 5" descr="ЛФ61.JPG">
            <a:hlinkClick r:id="rId3"/>
            <a:extLst>
              <a:ext uri="{FF2B5EF4-FFF2-40B4-BE49-F238E27FC236}">
                <a16:creationId xmlns:a16="http://schemas.microsoft.com/office/drawing/2014/main" id="{17893AE8-7FA1-47B0-9C33-05B8AF5B32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3429000"/>
            <a:ext cx="8424863"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edg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1">
            <a:extLst>
              <a:ext uri="{FF2B5EF4-FFF2-40B4-BE49-F238E27FC236}">
                <a16:creationId xmlns:a16="http://schemas.microsoft.com/office/drawing/2014/main" id="{2875F0E2-C9DA-4AD3-BEEC-CFF780FAF668}"/>
              </a:ext>
            </a:extLst>
          </p:cNvPr>
          <p:cNvSpPr txBox="1">
            <a:spLocks noChangeArrowheads="1"/>
          </p:cNvSpPr>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9pPr>
          </a:lstStyle>
          <a:p>
            <a:pPr algn="r" eaLnBrk="1" hangingPunct="1">
              <a:buSzPct val="100000"/>
              <a:defRPr/>
            </a:pPr>
            <a:fld id="{15FE8233-521B-4622-B5D1-F869BF7BE850}" type="slidenum">
              <a:rPr lang="uk-UA" altLang="ru-RU" sz="1000" smtClean="0">
                <a:effectLst>
                  <a:outerShdw blurRad="38100" dist="38100" dir="2700000" algn="tl">
                    <a:srgbClr val="000000"/>
                  </a:outerShdw>
                </a:effectLst>
              </a:rPr>
              <a:pPr algn="r" eaLnBrk="1" hangingPunct="1">
                <a:buSzPct val="100000"/>
                <a:defRPr/>
              </a:pPr>
              <a:t>23</a:t>
            </a:fld>
            <a:endParaRPr lang="uk-UA" altLang="ru-RU" sz="1000">
              <a:effectLst>
                <a:outerShdw blurRad="38100" dist="38100" dir="2700000" algn="tl">
                  <a:srgbClr val="000000"/>
                </a:outerShdw>
              </a:effectLst>
            </a:endParaRPr>
          </a:p>
        </p:txBody>
      </p:sp>
      <p:sp>
        <p:nvSpPr>
          <p:cNvPr id="16391" name="Text Box 7">
            <a:extLst>
              <a:ext uri="{FF2B5EF4-FFF2-40B4-BE49-F238E27FC236}">
                <a16:creationId xmlns:a16="http://schemas.microsoft.com/office/drawing/2014/main" id="{5BF2D96B-B372-4410-AFEA-5A525DF6A58A}"/>
              </a:ext>
            </a:extLst>
          </p:cNvPr>
          <p:cNvSpPr txBox="1">
            <a:spLocks noChangeArrowheads="1"/>
          </p:cNvSpPr>
          <p:nvPr/>
        </p:nvSpPr>
        <p:spPr bwMode="auto">
          <a:xfrm>
            <a:off x="250825" y="236538"/>
            <a:ext cx="8447088" cy="528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9pPr>
          </a:lstStyle>
          <a:p>
            <a:pPr algn="ctr" eaLnBrk="1" hangingPunct="1">
              <a:buSzPct val="100000"/>
              <a:defRPr/>
            </a:pPr>
            <a:r>
              <a:rPr lang="uk-UA" altLang="ru-RU" sz="2400" dirty="0">
                <a:solidFill>
                  <a:schemeClr val="bg1"/>
                </a:solidFill>
                <a:effectLst>
                  <a:outerShdw blurRad="38100" dist="38100" dir="2700000" algn="tl">
                    <a:srgbClr val="000000"/>
                  </a:outerShdw>
                </a:effectLst>
                <a:latin typeface="Arial"/>
                <a:cs typeface="Arial"/>
              </a:rPr>
              <a:t> Застосування протоколу супер-склеювання змінних </a:t>
            </a:r>
            <a:br>
              <a:rPr lang="uk-UA" altLang="ru-RU" sz="2400" dirty="0">
                <a:solidFill>
                  <a:schemeClr val="bg1"/>
                </a:solidFill>
                <a:effectLst>
                  <a:outerShdw blurRad="38100" dist="38100" dir="2700000" algn="tl">
                    <a:srgbClr val="000000"/>
                  </a:outerShdw>
                </a:effectLst>
              </a:rPr>
            </a:br>
            <a:endParaRPr lang="uk-UA" altLang="ru-RU" sz="2400" dirty="0">
              <a:solidFill>
                <a:schemeClr val="bg1"/>
              </a:solidFill>
              <a:effectLst>
                <a:outerShdw blurRad="38100" dist="38100" dir="2700000" algn="tl">
                  <a:srgbClr val="000000"/>
                </a:outerShdw>
              </a:effectLst>
            </a:endParaRPr>
          </a:p>
        </p:txBody>
      </p:sp>
      <p:pic>
        <p:nvPicPr>
          <p:cNvPr id="51204" name="Picture 8">
            <a:extLst>
              <a:ext uri="{FF2B5EF4-FFF2-40B4-BE49-F238E27FC236}">
                <a16:creationId xmlns:a16="http://schemas.microsoft.com/office/drawing/2014/main" id="{174A4DF9-8065-47B1-A1A2-D73F0710E1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3619" t="20540" r="29128" b="11771"/>
          <a:stretch>
            <a:fillRect/>
          </a:stretch>
        </p:blipFill>
        <p:spPr bwMode="auto">
          <a:xfrm>
            <a:off x="1763713" y="549275"/>
            <a:ext cx="5567362" cy="6192838"/>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05" name="Picture 9" descr="МДНФ14.JPG">
            <a:hlinkClick r:id="rId4"/>
            <a:extLst>
              <a:ext uri="{FF2B5EF4-FFF2-40B4-BE49-F238E27FC236}">
                <a16:creationId xmlns:a16="http://schemas.microsoft.com/office/drawing/2014/main" id="{6A87AE5C-CE48-48C0-AAD4-E1BD73EE5C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t="78026" r="4829"/>
          <a:stretch>
            <a:fillRect/>
          </a:stretch>
        </p:blipFill>
        <p:spPr bwMode="auto">
          <a:xfrm>
            <a:off x="3348038" y="4437063"/>
            <a:ext cx="5616575"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dissolv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a:extLst>
              <a:ext uri="{FF2B5EF4-FFF2-40B4-BE49-F238E27FC236}">
                <a16:creationId xmlns:a16="http://schemas.microsoft.com/office/drawing/2014/main" id="{9515728E-0CE4-4C1E-8B86-D56FCAC712CF}"/>
              </a:ext>
            </a:extLst>
          </p:cNvPr>
          <p:cNvSpPr txBox="1">
            <a:spLocks noChangeArrowheads="1"/>
          </p:cNvSpPr>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9pPr>
          </a:lstStyle>
          <a:p>
            <a:pPr algn="r" eaLnBrk="1" hangingPunct="1">
              <a:buSzPct val="100000"/>
              <a:defRPr/>
            </a:pPr>
            <a:fld id="{14C17202-8001-4D0D-8FD5-6EB8894E6CEB}" type="slidenum">
              <a:rPr lang="uk-UA" altLang="ru-RU" sz="1000" smtClean="0">
                <a:effectLst>
                  <a:outerShdw blurRad="38100" dist="38100" dir="2700000" algn="tl">
                    <a:srgbClr val="000000"/>
                  </a:outerShdw>
                </a:effectLst>
              </a:rPr>
              <a:pPr algn="r" eaLnBrk="1" hangingPunct="1">
                <a:buSzPct val="100000"/>
                <a:defRPr/>
              </a:pPr>
              <a:t>24</a:t>
            </a:fld>
            <a:endParaRPr lang="uk-UA" altLang="ru-RU" sz="1000">
              <a:effectLst>
                <a:outerShdw blurRad="38100" dist="38100" dir="2700000" algn="tl">
                  <a:srgbClr val="000000"/>
                </a:outerShdw>
              </a:effectLst>
            </a:endParaRPr>
          </a:p>
        </p:txBody>
      </p:sp>
      <p:pic>
        <p:nvPicPr>
          <p:cNvPr id="53251" name="Picture 3">
            <a:extLst>
              <a:ext uri="{FF2B5EF4-FFF2-40B4-BE49-F238E27FC236}">
                <a16:creationId xmlns:a16="http://schemas.microsoft.com/office/drawing/2014/main" id="{0AEB480C-8EC6-43F3-9BFC-0628A4EB63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5977" t="16734" r="20273" b="7210"/>
          <a:stretch>
            <a:fillRect/>
          </a:stretch>
        </p:blipFill>
        <p:spPr bwMode="auto">
          <a:xfrm>
            <a:off x="1835150" y="692150"/>
            <a:ext cx="5440363" cy="5976938"/>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3188" name="Text Box 4">
            <a:extLst>
              <a:ext uri="{FF2B5EF4-FFF2-40B4-BE49-F238E27FC236}">
                <a16:creationId xmlns:a16="http://schemas.microsoft.com/office/drawing/2014/main" id="{26533D32-4155-49D9-BCC1-7DA3044FE5C5}"/>
              </a:ext>
            </a:extLst>
          </p:cNvPr>
          <p:cNvSpPr txBox="1">
            <a:spLocks noChangeArrowheads="1"/>
          </p:cNvSpPr>
          <p:nvPr/>
        </p:nvSpPr>
        <p:spPr bwMode="auto">
          <a:xfrm>
            <a:off x="250825" y="236538"/>
            <a:ext cx="8447088" cy="528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9pPr>
          </a:lstStyle>
          <a:p>
            <a:pPr algn="ctr" eaLnBrk="1" hangingPunct="1">
              <a:buSzPct val="100000"/>
              <a:defRPr/>
            </a:pPr>
            <a:r>
              <a:rPr lang="uk-UA" altLang="ru-RU" sz="2400" dirty="0">
                <a:solidFill>
                  <a:schemeClr val="bg1"/>
                </a:solidFill>
                <a:effectLst>
                  <a:outerShdw blurRad="38100" dist="38100" dir="2700000" algn="tl">
                    <a:srgbClr val="000000"/>
                  </a:outerShdw>
                </a:effectLst>
                <a:latin typeface="Arial"/>
                <a:cs typeface="Arial"/>
              </a:rPr>
              <a:t>Мінімізація 6-змінної логічної функції картою Карно </a:t>
            </a:r>
            <a:br>
              <a:rPr lang="uk-UA" altLang="ru-RU" sz="2400" dirty="0">
                <a:solidFill>
                  <a:schemeClr val="bg1"/>
                </a:solidFill>
                <a:effectLst>
                  <a:outerShdw blurRad="38100" dist="38100" dir="2700000" algn="tl">
                    <a:srgbClr val="000000"/>
                  </a:outerShdw>
                </a:effectLst>
              </a:rPr>
            </a:br>
            <a:endParaRPr lang="uk-UA" altLang="ru-RU" sz="2400" dirty="0">
              <a:solidFill>
                <a:schemeClr val="bg1"/>
              </a:solidFill>
              <a:effectLst>
                <a:outerShdw blurRad="38100" dist="38100" dir="2700000" algn="tl">
                  <a:srgbClr val="000000"/>
                </a:outerShdw>
              </a:effectLst>
            </a:endParaRPr>
          </a:p>
        </p:txBody>
      </p:sp>
    </p:spTree>
  </p:cSld>
  <p:clrMapOvr>
    <a:masterClrMapping/>
  </p:clrMapOvr>
  <p:transition spd="med">
    <p:wedg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2">
            <a:extLst>
              <a:ext uri="{FF2B5EF4-FFF2-40B4-BE49-F238E27FC236}">
                <a16:creationId xmlns:a16="http://schemas.microsoft.com/office/drawing/2014/main" id="{AE49839A-9472-4004-9D56-F32E9517F15B}"/>
              </a:ext>
            </a:extLst>
          </p:cNvPr>
          <p:cNvSpPr txBox="1">
            <a:spLocks noChangeArrowheads="1"/>
          </p:cNvSpPr>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9pPr>
          </a:lstStyle>
          <a:p>
            <a:pPr algn="r" eaLnBrk="1" hangingPunct="1">
              <a:buSzPct val="100000"/>
              <a:defRPr/>
            </a:pPr>
            <a:fld id="{3AE089DE-1F19-450F-8E0E-6485FF063CFE}" type="slidenum">
              <a:rPr lang="uk-UA" altLang="ru-RU" sz="1000" smtClean="0">
                <a:effectLst>
                  <a:outerShdw blurRad="38100" dist="38100" dir="2700000" algn="tl">
                    <a:srgbClr val="000000"/>
                  </a:outerShdw>
                </a:effectLst>
              </a:rPr>
              <a:pPr algn="r" eaLnBrk="1" hangingPunct="1">
                <a:buSzPct val="100000"/>
                <a:defRPr/>
              </a:pPr>
              <a:t>25</a:t>
            </a:fld>
            <a:endParaRPr lang="uk-UA" altLang="ru-RU" sz="1000">
              <a:effectLst>
                <a:outerShdw blurRad="38100" dist="38100" dir="2700000" algn="tl">
                  <a:srgbClr val="000000"/>
                </a:outerShdw>
              </a:effectLst>
            </a:endParaRPr>
          </a:p>
        </p:txBody>
      </p:sp>
      <p:sp>
        <p:nvSpPr>
          <p:cNvPr id="95236" name="Text Box 4">
            <a:extLst>
              <a:ext uri="{FF2B5EF4-FFF2-40B4-BE49-F238E27FC236}">
                <a16:creationId xmlns:a16="http://schemas.microsoft.com/office/drawing/2014/main" id="{50A3EB88-5833-4F4D-BB31-DDA7B794E54E}"/>
              </a:ext>
            </a:extLst>
          </p:cNvPr>
          <p:cNvSpPr txBox="1">
            <a:spLocks noChangeArrowheads="1"/>
          </p:cNvSpPr>
          <p:nvPr/>
        </p:nvSpPr>
        <p:spPr bwMode="auto">
          <a:xfrm>
            <a:off x="250825" y="115888"/>
            <a:ext cx="8447088" cy="528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9pPr>
          </a:lstStyle>
          <a:p>
            <a:pPr algn="ctr" eaLnBrk="1" hangingPunct="1">
              <a:buSzPct val="100000"/>
              <a:defRPr/>
            </a:pPr>
            <a:r>
              <a:rPr lang="uk-UA" altLang="ru-RU" sz="2000" dirty="0">
                <a:solidFill>
                  <a:schemeClr val="bg1"/>
                </a:solidFill>
                <a:effectLst>
                  <a:outerShdw blurRad="38100" dist="38100" dir="2700000" algn="tl">
                    <a:srgbClr val="000000"/>
                  </a:outerShdw>
                </a:effectLst>
                <a:latin typeface="Arial"/>
                <a:cs typeface="Arial"/>
              </a:rPr>
              <a:t>Мінімізація </a:t>
            </a:r>
            <a:r>
              <a:rPr lang="en-US" altLang="ru-RU" sz="2000" dirty="0">
                <a:solidFill>
                  <a:schemeClr val="bg1"/>
                </a:solidFill>
                <a:effectLst>
                  <a:outerShdw blurRad="38100" dist="38100" dir="2700000" algn="tl">
                    <a:srgbClr val="000000"/>
                  </a:outerShdw>
                </a:effectLst>
                <a:latin typeface="Arial"/>
                <a:cs typeface="Arial"/>
              </a:rPr>
              <a:t>8-</a:t>
            </a:r>
            <a:r>
              <a:rPr lang="uk-UA" altLang="ru-RU" sz="2000" dirty="0">
                <a:solidFill>
                  <a:schemeClr val="bg1"/>
                </a:solidFill>
                <a:effectLst>
                  <a:outerShdw blurRad="38100" dist="38100" dir="2700000" algn="tl">
                    <a:srgbClr val="000000"/>
                  </a:outerShdw>
                </a:effectLst>
                <a:latin typeface="Arial"/>
                <a:cs typeface="Arial"/>
              </a:rPr>
              <a:t>змінної функції методом образних перетворень</a:t>
            </a:r>
            <a:r>
              <a:rPr lang="uk-UA" altLang="ru-RU" sz="2400" dirty="0">
                <a:solidFill>
                  <a:schemeClr val="bg1"/>
                </a:solidFill>
                <a:effectLst>
                  <a:outerShdw blurRad="38100" dist="38100" dir="2700000" algn="tl">
                    <a:srgbClr val="000000"/>
                  </a:outerShdw>
                </a:effectLst>
                <a:latin typeface="Arial"/>
                <a:cs typeface="Arial"/>
              </a:rPr>
              <a:t>  </a:t>
            </a:r>
            <a:br>
              <a:rPr lang="uk-UA" altLang="ru-RU" sz="2400" dirty="0">
                <a:solidFill>
                  <a:schemeClr val="bg1"/>
                </a:solidFill>
                <a:effectLst>
                  <a:outerShdw blurRad="38100" dist="38100" dir="2700000" algn="tl">
                    <a:srgbClr val="000000"/>
                  </a:outerShdw>
                </a:effectLst>
              </a:rPr>
            </a:br>
            <a:endParaRPr lang="uk-UA" altLang="ru-RU" sz="2400" dirty="0">
              <a:solidFill>
                <a:schemeClr val="bg1"/>
              </a:solidFill>
              <a:effectLst>
                <a:outerShdw blurRad="38100" dist="38100" dir="2700000" algn="tl">
                  <a:srgbClr val="000000"/>
                </a:outerShdw>
              </a:effectLst>
            </a:endParaRPr>
          </a:p>
        </p:txBody>
      </p:sp>
      <p:pic>
        <p:nvPicPr>
          <p:cNvPr id="55300" name="Picture 5">
            <a:extLst>
              <a:ext uri="{FF2B5EF4-FFF2-40B4-BE49-F238E27FC236}">
                <a16:creationId xmlns:a16="http://schemas.microsoft.com/office/drawing/2014/main" id="{01E7C3AB-8BB4-427E-8FF3-EDF98DCB42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5391" t="22049" r="28542" b="12558"/>
          <a:stretch>
            <a:fillRect/>
          </a:stretch>
        </p:blipFill>
        <p:spPr bwMode="auto">
          <a:xfrm>
            <a:off x="1979613" y="476250"/>
            <a:ext cx="4962525" cy="547052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301" name="Picture 8">
            <a:extLst>
              <a:ext uri="{FF2B5EF4-FFF2-40B4-BE49-F238E27FC236}">
                <a16:creationId xmlns:a16="http://schemas.microsoft.com/office/drawing/2014/main" id="{7C66D9E0-00ED-46C5-9C9C-B6A6050061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37799" t="69199" r="27943" b="26224"/>
          <a:stretch>
            <a:fillRect/>
          </a:stretch>
        </p:blipFill>
        <p:spPr bwMode="auto">
          <a:xfrm>
            <a:off x="1979613" y="6092825"/>
            <a:ext cx="4968875" cy="515938"/>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wedg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ext Box 2">
            <a:extLst>
              <a:ext uri="{FF2B5EF4-FFF2-40B4-BE49-F238E27FC236}">
                <a16:creationId xmlns:a16="http://schemas.microsoft.com/office/drawing/2014/main" id="{772B21B1-2D1A-46E1-9227-42BE4486F2BE}"/>
              </a:ext>
            </a:extLst>
          </p:cNvPr>
          <p:cNvSpPr txBox="1">
            <a:spLocks noChangeArrowheads="1"/>
          </p:cNvSpPr>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9pPr>
          </a:lstStyle>
          <a:p>
            <a:pPr algn="r" eaLnBrk="1" hangingPunct="1">
              <a:buSzPct val="100000"/>
              <a:defRPr/>
            </a:pPr>
            <a:fld id="{219C942A-8B31-4C7D-8E01-49E7AD3A650F}" type="slidenum">
              <a:rPr lang="uk-UA" altLang="ru-RU" sz="1000" smtClean="0">
                <a:effectLst>
                  <a:outerShdw blurRad="38100" dist="38100" dir="2700000" algn="tl">
                    <a:srgbClr val="000000"/>
                  </a:outerShdw>
                </a:effectLst>
              </a:rPr>
              <a:pPr algn="r" eaLnBrk="1" hangingPunct="1">
                <a:buSzPct val="100000"/>
                <a:defRPr/>
              </a:pPr>
              <a:t>26</a:t>
            </a:fld>
            <a:endParaRPr lang="uk-UA" altLang="ru-RU" sz="1000">
              <a:effectLst>
                <a:outerShdw blurRad="38100" dist="38100" dir="2700000" algn="tl">
                  <a:srgbClr val="000000"/>
                </a:outerShdw>
              </a:effectLst>
            </a:endParaRPr>
          </a:p>
        </p:txBody>
      </p:sp>
      <p:sp>
        <p:nvSpPr>
          <p:cNvPr id="132099" name="Text Box 3">
            <a:extLst>
              <a:ext uri="{FF2B5EF4-FFF2-40B4-BE49-F238E27FC236}">
                <a16:creationId xmlns:a16="http://schemas.microsoft.com/office/drawing/2014/main" id="{A4B65B8B-D6BE-4CCC-861D-1231BC839AA2}"/>
              </a:ext>
            </a:extLst>
          </p:cNvPr>
          <p:cNvSpPr txBox="1">
            <a:spLocks noChangeArrowheads="1"/>
          </p:cNvSpPr>
          <p:nvPr/>
        </p:nvSpPr>
        <p:spPr bwMode="auto">
          <a:xfrm>
            <a:off x="250825" y="115888"/>
            <a:ext cx="8447088" cy="528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9pPr>
          </a:lstStyle>
          <a:p>
            <a:pPr algn="ctr" eaLnBrk="1" hangingPunct="1">
              <a:buSzPct val="100000"/>
              <a:defRPr/>
            </a:pPr>
            <a:r>
              <a:rPr lang="uk-UA" altLang="ru-RU" dirty="0">
                <a:solidFill>
                  <a:schemeClr val="bg1"/>
                </a:solidFill>
                <a:effectLst>
                  <a:outerShdw blurRad="38100" dist="38100" dir="2700000" algn="tl">
                    <a:srgbClr val="000000"/>
                  </a:outerShdw>
                </a:effectLst>
                <a:latin typeface="Arial"/>
                <a:cs typeface="Arial"/>
              </a:rPr>
              <a:t>Мінімізація ДНФ та КНФ булевих функцій методом образних перетворень</a:t>
            </a:r>
            <a:r>
              <a:rPr lang="uk-UA" altLang="ru-RU" sz="2400" dirty="0">
                <a:solidFill>
                  <a:schemeClr val="bg1"/>
                </a:solidFill>
                <a:effectLst>
                  <a:outerShdw blurRad="38100" dist="38100" dir="2700000" algn="tl">
                    <a:srgbClr val="000000"/>
                  </a:outerShdw>
                </a:effectLst>
                <a:latin typeface="Arial"/>
                <a:cs typeface="Arial"/>
              </a:rPr>
              <a:t>  </a:t>
            </a:r>
            <a:br>
              <a:rPr lang="uk-UA" altLang="ru-RU" sz="2400" dirty="0">
                <a:solidFill>
                  <a:schemeClr val="bg1"/>
                </a:solidFill>
                <a:effectLst>
                  <a:outerShdw blurRad="38100" dist="38100" dir="2700000" algn="tl">
                    <a:srgbClr val="000000"/>
                  </a:outerShdw>
                </a:effectLst>
              </a:rPr>
            </a:br>
            <a:endParaRPr lang="uk-UA" altLang="ru-RU" sz="2400" dirty="0">
              <a:solidFill>
                <a:schemeClr val="bg1"/>
              </a:solidFill>
              <a:effectLst>
                <a:outerShdw blurRad="38100" dist="38100" dir="2700000" algn="tl">
                  <a:srgbClr val="000000"/>
                </a:outerShdw>
              </a:effectLst>
            </a:endParaRPr>
          </a:p>
        </p:txBody>
      </p:sp>
      <p:pic>
        <p:nvPicPr>
          <p:cNvPr id="57348" name="Picture 7">
            <a:extLst>
              <a:ext uri="{FF2B5EF4-FFF2-40B4-BE49-F238E27FC236}">
                <a16:creationId xmlns:a16="http://schemas.microsoft.com/office/drawing/2014/main" id="{2C3BEECE-058F-43DA-8E41-AC1D8332CF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5990" t="19786" r="22617" b="42186"/>
          <a:stretch>
            <a:fillRect/>
          </a:stretch>
        </p:blipFill>
        <p:spPr bwMode="auto">
          <a:xfrm>
            <a:off x="1331913" y="549275"/>
            <a:ext cx="6265862" cy="360045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49" name="Picture 8">
            <a:extLst>
              <a:ext uri="{FF2B5EF4-FFF2-40B4-BE49-F238E27FC236}">
                <a16:creationId xmlns:a16="http://schemas.microsoft.com/office/drawing/2014/main" id="{E3D3C209-87A6-4F3B-930B-592172015A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8932" t="19786" r="45677" b="59204"/>
          <a:stretch>
            <a:fillRect/>
          </a:stretch>
        </p:blipFill>
        <p:spPr bwMode="auto">
          <a:xfrm>
            <a:off x="2843213" y="4292600"/>
            <a:ext cx="3095625" cy="1989138"/>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wedg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ext Box 2">
            <a:extLst>
              <a:ext uri="{FF2B5EF4-FFF2-40B4-BE49-F238E27FC236}">
                <a16:creationId xmlns:a16="http://schemas.microsoft.com/office/drawing/2014/main" id="{CA5783DC-FEF8-45A1-A677-F26F6FB940B2}"/>
              </a:ext>
            </a:extLst>
          </p:cNvPr>
          <p:cNvSpPr txBox="1">
            <a:spLocks noChangeArrowheads="1"/>
          </p:cNvSpPr>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9pPr>
          </a:lstStyle>
          <a:p>
            <a:pPr algn="r" eaLnBrk="1" hangingPunct="1">
              <a:buSzPct val="100000"/>
              <a:defRPr/>
            </a:pPr>
            <a:fld id="{C3F47ADB-A4D6-4B7E-96B3-D045C9349EC8}" type="slidenum">
              <a:rPr lang="uk-UA" altLang="ru-RU" sz="1000" smtClean="0">
                <a:effectLst>
                  <a:outerShdw blurRad="38100" dist="38100" dir="2700000" algn="tl">
                    <a:srgbClr val="000000"/>
                  </a:outerShdw>
                </a:effectLst>
              </a:rPr>
              <a:pPr algn="r" eaLnBrk="1" hangingPunct="1">
                <a:buSzPct val="100000"/>
                <a:defRPr/>
              </a:pPr>
              <a:t>27</a:t>
            </a:fld>
            <a:endParaRPr lang="uk-UA" altLang="ru-RU" sz="1000">
              <a:effectLst>
                <a:outerShdw blurRad="38100" dist="38100" dir="2700000" algn="tl">
                  <a:srgbClr val="000000"/>
                </a:outerShdw>
              </a:effectLst>
            </a:endParaRPr>
          </a:p>
        </p:txBody>
      </p:sp>
      <p:sp>
        <p:nvSpPr>
          <p:cNvPr id="134147" name="Text Box 3">
            <a:extLst>
              <a:ext uri="{FF2B5EF4-FFF2-40B4-BE49-F238E27FC236}">
                <a16:creationId xmlns:a16="http://schemas.microsoft.com/office/drawing/2014/main" id="{9F327544-BC89-4050-B88C-274B5010B013}"/>
              </a:ext>
            </a:extLst>
          </p:cNvPr>
          <p:cNvSpPr txBox="1">
            <a:spLocks noChangeArrowheads="1"/>
          </p:cNvSpPr>
          <p:nvPr/>
        </p:nvSpPr>
        <p:spPr bwMode="auto">
          <a:xfrm>
            <a:off x="250825" y="115888"/>
            <a:ext cx="8447088" cy="528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9pPr>
          </a:lstStyle>
          <a:p>
            <a:pPr algn="ctr" eaLnBrk="1" hangingPunct="1">
              <a:buSzPct val="100000"/>
              <a:defRPr/>
            </a:pPr>
            <a:r>
              <a:rPr lang="uk-UA" altLang="ru-RU" dirty="0">
                <a:solidFill>
                  <a:schemeClr val="bg1"/>
                </a:solidFill>
                <a:effectLst>
                  <a:outerShdw blurRad="38100" dist="38100" dir="2700000" algn="tl">
                    <a:srgbClr val="000000"/>
                  </a:outerShdw>
                </a:effectLst>
                <a:latin typeface="Arial"/>
                <a:cs typeface="Arial"/>
              </a:rPr>
              <a:t>Мінімізація ДНФ та КНФ булевих функцій методом образних перетворень</a:t>
            </a:r>
            <a:r>
              <a:rPr lang="uk-UA" altLang="ru-RU" sz="2400" dirty="0">
                <a:solidFill>
                  <a:schemeClr val="bg1"/>
                </a:solidFill>
                <a:effectLst>
                  <a:outerShdw blurRad="38100" dist="38100" dir="2700000" algn="tl">
                    <a:srgbClr val="000000"/>
                  </a:outerShdw>
                </a:effectLst>
                <a:latin typeface="Arial"/>
                <a:cs typeface="Arial"/>
              </a:rPr>
              <a:t>  </a:t>
            </a:r>
            <a:br>
              <a:rPr lang="uk-UA" altLang="ru-RU" sz="2400" dirty="0">
                <a:solidFill>
                  <a:schemeClr val="bg1"/>
                </a:solidFill>
                <a:effectLst>
                  <a:outerShdw blurRad="38100" dist="38100" dir="2700000" algn="tl">
                    <a:srgbClr val="000000"/>
                  </a:outerShdw>
                </a:effectLst>
              </a:rPr>
            </a:br>
            <a:endParaRPr lang="uk-UA" altLang="ru-RU" sz="2400" dirty="0">
              <a:solidFill>
                <a:schemeClr val="bg1"/>
              </a:solidFill>
              <a:effectLst>
                <a:outerShdw blurRad="38100" dist="38100" dir="2700000" algn="tl">
                  <a:srgbClr val="000000"/>
                </a:outerShdw>
              </a:effectLst>
            </a:endParaRPr>
          </a:p>
        </p:txBody>
      </p:sp>
      <p:pic>
        <p:nvPicPr>
          <p:cNvPr id="59396" name="Picture 6">
            <a:extLst>
              <a:ext uri="{FF2B5EF4-FFF2-40B4-BE49-F238E27FC236}">
                <a16:creationId xmlns:a16="http://schemas.microsoft.com/office/drawing/2014/main" id="{6E251D13-1323-4085-BFCC-F348A5D43E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5391" t="19484" r="22044" b="21194"/>
          <a:stretch>
            <a:fillRect/>
          </a:stretch>
        </p:blipFill>
        <p:spPr bwMode="auto">
          <a:xfrm>
            <a:off x="900113" y="549275"/>
            <a:ext cx="6911975" cy="6056313"/>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wedg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ext Box 2">
            <a:extLst>
              <a:ext uri="{FF2B5EF4-FFF2-40B4-BE49-F238E27FC236}">
                <a16:creationId xmlns:a16="http://schemas.microsoft.com/office/drawing/2014/main" id="{67EA67B4-F7A2-42A5-BD50-E1941384A214}"/>
              </a:ext>
            </a:extLst>
          </p:cNvPr>
          <p:cNvSpPr txBox="1">
            <a:spLocks noChangeArrowheads="1"/>
          </p:cNvSpPr>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9pPr>
          </a:lstStyle>
          <a:p>
            <a:pPr algn="r" eaLnBrk="1" hangingPunct="1">
              <a:buSzPct val="100000"/>
              <a:defRPr/>
            </a:pPr>
            <a:fld id="{DEDCB0AF-0C01-43C2-95AF-3AC029DA1588}" type="slidenum">
              <a:rPr lang="uk-UA" altLang="ru-RU" sz="1000" smtClean="0">
                <a:effectLst>
                  <a:outerShdw blurRad="38100" dist="38100" dir="2700000" algn="tl">
                    <a:srgbClr val="000000"/>
                  </a:outerShdw>
                </a:effectLst>
              </a:rPr>
              <a:pPr algn="r" eaLnBrk="1" hangingPunct="1">
                <a:buSzPct val="100000"/>
                <a:defRPr/>
              </a:pPr>
              <a:t>28</a:t>
            </a:fld>
            <a:endParaRPr lang="uk-UA" altLang="ru-RU" sz="1000">
              <a:effectLst>
                <a:outerShdw blurRad="38100" dist="38100" dir="2700000" algn="tl">
                  <a:srgbClr val="000000"/>
                </a:outerShdw>
              </a:effectLst>
            </a:endParaRPr>
          </a:p>
        </p:txBody>
      </p:sp>
      <p:sp>
        <p:nvSpPr>
          <p:cNvPr id="136195" name="Text Box 3">
            <a:extLst>
              <a:ext uri="{FF2B5EF4-FFF2-40B4-BE49-F238E27FC236}">
                <a16:creationId xmlns:a16="http://schemas.microsoft.com/office/drawing/2014/main" id="{F616B3FE-CE9C-4729-AED5-B1902DD3DB2B}"/>
              </a:ext>
            </a:extLst>
          </p:cNvPr>
          <p:cNvSpPr txBox="1">
            <a:spLocks noChangeArrowheads="1"/>
          </p:cNvSpPr>
          <p:nvPr/>
        </p:nvSpPr>
        <p:spPr bwMode="auto">
          <a:xfrm>
            <a:off x="250825" y="115888"/>
            <a:ext cx="8447088" cy="528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9pPr>
          </a:lstStyle>
          <a:p>
            <a:pPr algn="ctr" eaLnBrk="1" hangingPunct="1">
              <a:buSzPct val="100000"/>
              <a:defRPr/>
            </a:pPr>
            <a:r>
              <a:rPr lang="uk-UA" altLang="ru-RU" dirty="0">
                <a:solidFill>
                  <a:schemeClr val="bg1"/>
                </a:solidFill>
                <a:effectLst>
                  <a:outerShdw blurRad="38100" dist="38100" dir="2700000" algn="tl">
                    <a:srgbClr val="000000"/>
                  </a:outerShdw>
                </a:effectLst>
                <a:latin typeface="Arial"/>
                <a:cs typeface="Arial"/>
              </a:rPr>
              <a:t>Порівняльний приклад мінімізації булевих функцій</a:t>
            </a:r>
            <a:r>
              <a:rPr lang="uk-UA" altLang="ru-RU" sz="2400" dirty="0">
                <a:solidFill>
                  <a:schemeClr val="bg1"/>
                </a:solidFill>
                <a:effectLst>
                  <a:outerShdw blurRad="38100" dist="38100" dir="2700000" algn="tl">
                    <a:srgbClr val="000000"/>
                  </a:outerShdw>
                </a:effectLst>
                <a:latin typeface="Arial"/>
                <a:cs typeface="Arial"/>
              </a:rPr>
              <a:t>  </a:t>
            </a:r>
            <a:br>
              <a:rPr lang="uk-UA" altLang="ru-RU" sz="2400" dirty="0">
                <a:solidFill>
                  <a:schemeClr val="bg1"/>
                </a:solidFill>
                <a:effectLst>
                  <a:outerShdw blurRad="38100" dist="38100" dir="2700000" algn="tl">
                    <a:srgbClr val="000000"/>
                  </a:outerShdw>
                </a:effectLst>
              </a:rPr>
            </a:br>
            <a:endParaRPr lang="uk-UA" altLang="ru-RU" sz="2400" dirty="0">
              <a:solidFill>
                <a:schemeClr val="bg1"/>
              </a:solidFill>
              <a:effectLst>
                <a:outerShdw blurRad="38100" dist="38100" dir="2700000" algn="tl">
                  <a:srgbClr val="000000"/>
                </a:outerShdw>
              </a:effectLst>
            </a:endParaRPr>
          </a:p>
        </p:txBody>
      </p:sp>
      <p:pic>
        <p:nvPicPr>
          <p:cNvPr id="61444" name="Picture 5">
            <a:extLst>
              <a:ext uri="{FF2B5EF4-FFF2-40B4-BE49-F238E27FC236}">
                <a16:creationId xmlns:a16="http://schemas.microsoft.com/office/drawing/2014/main" id="{379BF30B-F27F-433C-A9D4-31A8ACFB5E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6576" t="19786" r="22031" b="24698"/>
          <a:stretch>
            <a:fillRect/>
          </a:stretch>
        </p:blipFill>
        <p:spPr bwMode="auto">
          <a:xfrm>
            <a:off x="1187450" y="620713"/>
            <a:ext cx="6840538" cy="5738812"/>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wedg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ext Box 2">
            <a:extLst>
              <a:ext uri="{FF2B5EF4-FFF2-40B4-BE49-F238E27FC236}">
                <a16:creationId xmlns:a16="http://schemas.microsoft.com/office/drawing/2014/main" id="{69457A18-429A-4BA3-B50A-AE31A1024B4D}"/>
              </a:ext>
            </a:extLst>
          </p:cNvPr>
          <p:cNvSpPr txBox="1">
            <a:spLocks noChangeArrowheads="1"/>
          </p:cNvSpPr>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9pPr>
          </a:lstStyle>
          <a:p>
            <a:pPr algn="r" eaLnBrk="1" hangingPunct="1">
              <a:buSzPct val="100000"/>
              <a:defRPr/>
            </a:pPr>
            <a:fld id="{FEF0805B-34AA-4E05-AABE-04186DCCD892}" type="slidenum">
              <a:rPr lang="uk-UA" altLang="ru-RU" sz="1000" smtClean="0">
                <a:effectLst>
                  <a:outerShdw blurRad="38100" dist="38100" dir="2700000" algn="tl">
                    <a:srgbClr val="000000"/>
                  </a:outerShdw>
                </a:effectLst>
              </a:rPr>
              <a:pPr algn="r" eaLnBrk="1" hangingPunct="1">
                <a:buSzPct val="100000"/>
                <a:defRPr/>
              </a:pPr>
              <a:t>29</a:t>
            </a:fld>
            <a:endParaRPr lang="uk-UA" altLang="ru-RU" sz="1000">
              <a:effectLst>
                <a:outerShdw blurRad="38100" dist="38100" dir="2700000" algn="tl">
                  <a:srgbClr val="000000"/>
                </a:outerShdw>
              </a:effectLst>
            </a:endParaRPr>
          </a:p>
        </p:txBody>
      </p:sp>
      <p:sp>
        <p:nvSpPr>
          <p:cNvPr id="138243" name="Text Box 3">
            <a:extLst>
              <a:ext uri="{FF2B5EF4-FFF2-40B4-BE49-F238E27FC236}">
                <a16:creationId xmlns:a16="http://schemas.microsoft.com/office/drawing/2014/main" id="{DE06360B-088F-4229-B6CE-5D625FA6A8CD}"/>
              </a:ext>
            </a:extLst>
          </p:cNvPr>
          <p:cNvSpPr txBox="1">
            <a:spLocks noChangeArrowheads="1"/>
          </p:cNvSpPr>
          <p:nvPr/>
        </p:nvSpPr>
        <p:spPr bwMode="auto">
          <a:xfrm>
            <a:off x="250825" y="115888"/>
            <a:ext cx="8447088" cy="528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9pPr>
          </a:lstStyle>
          <a:p>
            <a:pPr algn="ctr" eaLnBrk="1" hangingPunct="1">
              <a:buSzPct val="100000"/>
              <a:defRPr/>
            </a:pPr>
            <a:r>
              <a:rPr lang="uk-UA" altLang="ru-RU" dirty="0">
                <a:solidFill>
                  <a:schemeClr val="bg1"/>
                </a:solidFill>
                <a:effectLst>
                  <a:outerShdw blurRad="38100" dist="38100" dir="2700000" algn="tl">
                    <a:srgbClr val="000000"/>
                  </a:outerShdw>
                </a:effectLst>
                <a:latin typeface="Arial"/>
                <a:cs typeface="Arial"/>
              </a:rPr>
              <a:t>Порівняльний приклад мінімізації булевих функцій</a:t>
            </a:r>
            <a:r>
              <a:rPr lang="uk-UA" altLang="ru-RU" sz="2400" dirty="0">
                <a:solidFill>
                  <a:schemeClr val="bg1"/>
                </a:solidFill>
                <a:effectLst>
                  <a:outerShdw blurRad="38100" dist="38100" dir="2700000" algn="tl">
                    <a:srgbClr val="000000"/>
                  </a:outerShdw>
                </a:effectLst>
                <a:latin typeface="Arial"/>
                <a:cs typeface="Arial"/>
              </a:rPr>
              <a:t>  </a:t>
            </a:r>
            <a:br>
              <a:rPr lang="uk-UA" altLang="ru-RU" sz="2400" dirty="0">
                <a:solidFill>
                  <a:schemeClr val="bg1"/>
                </a:solidFill>
                <a:effectLst>
                  <a:outerShdw blurRad="38100" dist="38100" dir="2700000" algn="tl">
                    <a:srgbClr val="000000"/>
                  </a:outerShdw>
                </a:effectLst>
              </a:rPr>
            </a:br>
            <a:endParaRPr lang="uk-UA" altLang="ru-RU" sz="2400" dirty="0">
              <a:solidFill>
                <a:schemeClr val="bg1"/>
              </a:solidFill>
              <a:effectLst>
                <a:outerShdw blurRad="38100" dist="38100" dir="2700000" algn="tl">
                  <a:srgbClr val="000000"/>
                </a:outerShdw>
              </a:effectLst>
            </a:endParaRPr>
          </a:p>
        </p:txBody>
      </p:sp>
      <p:pic>
        <p:nvPicPr>
          <p:cNvPr id="63492" name="Picture 5">
            <a:extLst>
              <a:ext uri="{FF2B5EF4-FFF2-40B4-BE49-F238E27FC236}">
                <a16:creationId xmlns:a16="http://schemas.microsoft.com/office/drawing/2014/main" id="{FFFE19F0-EB9A-42CE-B9DC-82FB0E62DF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5990" t="20238" r="22630" b="35648"/>
          <a:stretch>
            <a:fillRect/>
          </a:stretch>
        </p:blipFill>
        <p:spPr bwMode="auto">
          <a:xfrm>
            <a:off x="539750" y="620713"/>
            <a:ext cx="7993063" cy="5329237"/>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wedg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ext Box 2">
            <a:extLst>
              <a:ext uri="{FF2B5EF4-FFF2-40B4-BE49-F238E27FC236}">
                <a16:creationId xmlns:a16="http://schemas.microsoft.com/office/drawing/2014/main" id="{27C9D047-7302-4B08-A909-48B6868B900E}"/>
              </a:ext>
            </a:extLst>
          </p:cNvPr>
          <p:cNvSpPr txBox="1">
            <a:spLocks noChangeArrowheads="1"/>
          </p:cNvSpPr>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9pPr>
          </a:lstStyle>
          <a:p>
            <a:pPr algn="r" eaLnBrk="1" hangingPunct="1">
              <a:buSzPct val="100000"/>
              <a:defRPr/>
            </a:pPr>
            <a:fld id="{B50569A2-5173-48F0-894A-CE29902E4B7B}" type="slidenum">
              <a:rPr lang="uk-UA" altLang="ru-RU" sz="1000" smtClean="0">
                <a:effectLst>
                  <a:outerShdw blurRad="38100" dist="38100" dir="2700000" algn="tl">
                    <a:srgbClr val="000000"/>
                  </a:outerShdw>
                </a:effectLst>
              </a:rPr>
              <a:pPr algn="r" eaLnBrk="1" hangingPunct="1">
                <a:buSzPct val="100000"/>
                <a:defRPr/>
              </a:pPr>
              <a:t>3</a:t>
            </a:fld>
            <a:endParaRPr lang="uk-UA" altLang="ru-RU" sz="1000">
              <a:effectLst>
                <a:outerShdw blurRad="38100" dist="38100" dir="2700000" algn="tl">
                  <a:srgbClr val="000000"/>
                </a:outerShdw>
              </a:effectLst>
            </a:endParaRPr>
          </a:p>
        </p:txBody>
      </p:sp>
      <p:sp>
        <p:nvSpPr>
          <p:cNvPr id="121859" name="Text Box 3">
            <a:extLst>
              <a:ext uri="{FF2B5EF4-FFF2-40B4-BE49-F238E27FC236}">
                <a16:creationId xmlns:a16="http://schemas.microsoft.com/office/drawing/2014/main" id="{6631B6AF-97BB-4491-8394-777F32E40B9E}"/>
              </a:ext>
            </a:extLst>
          </p:cNvPr>
          <p:cNvSpPr txBox="1">
            <a:spLocks noChangeArrowheads="1"/>
          </p:cNvSpPr>
          <p:nvPr/>
        </p:nvSpPr>
        <p:spPr bwMode="auto">
          <a:xfrm>
            <a:off x="468313" y="188913"/>
            <a:ext cx="8229600" cy="503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9pPr>
          </a:lstStyle>
          <a:p>
            <a:pPr algn="ctr" eaLnBrk="1" hangingPunct="1">
              <a:buSzPct val="100000"/>
              <a:defRPr/>
            </a:pPr>
            <a:r>
              <a:rPr lang="uk-UA" altLang="ru-RU" sz="3600" dirty="0">
                <a:solidFill>
                  <a:schemeClr val="bg1"/>
                </a:solidFill>
                <a:effectLst>
                  <a:outerShdw blurRad="38100" dist="38100" dir="2700000" algn="tl">
                    <a:srgbClr val="000000"/>
                  </a:outerShdw>
                </a:effectLst>
                <a:latin typeface="Arial"/>
                <a:cs typeface="Arial"/>
              </a:rPr>
              <a:t>Мета та завдання дослідження</a:t>
            </a:r>
          </a:p>
        </p:txBody>
      </p:sp>
      <p:sp>
        <p:nvSpPr>
          <p:cNvPr id="121860" name="Text Box 4">
            <a:extLst>
              <a:ext uri="{FF2B5EF4-FFF2-40B4-BE49-F238E27FC236}">
                <a16:creationId xmlns:a16="http://schemas.microsoft.com/office/drawing/2014/main" id="{A20E2E9C-AE6A-403A-871F-09D1CAB9C80A}"/>
              </a:ext>
            </a:extLst>
          </p:cNvPr>
          <p:cNvSpPr txBox="1">
            <a:spLocks noChangeArrowheads="1"/>
          </p:cNvSpPr>
          <p:nvPr/>
        </p:nvSpPr>
        <p:spPr bwMode="auto">
          <a:xfrm>
            <a:off x="107950" y="765175"/>
            <a:ext cx="8856663" cy="5976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9pPr>
          </a:lstStyle>
          <a:p>
            <a:pPr eaLnBrk="1" hangingPunct="1">
              <a:spcBef>
                <a:spcPts val="0"/>
              </a:spcBef>
              <a:buClr>
                <a:srgbClr val="000000"/>
              </a:buClr>
              <a:buSzPct val="100000"/>
              <a:buFont typeface="Times New Roman" panose="02020603050405020304" pitchFamily="18" charset="0"/>
              <a:buNone/>
              <a:defRPr/>
            </a:pPr>
            <a:r>
              <a:rPr lang="uk-UA" altLang="ru-RU" sz="2000" b="1" i="1" dirty="0">
                <a:solidFill>
                  <a:schemeClr val="bg1"/>
                </a:solidFill>
                <a:effectLst>
                  <a:outerShdw blurRad="38100" dist="38100" dir="2700000" algn="tl">
                    <a:srgbClr val="000000"/>
                  </a:outerShdw>
                </a:effectLst>
              </a:rPr>
              <a:t>Метою дослідження</a:t>
            </a:r>
            <a:r>
              <a:rPr lang="uk-UA" altLang="ru-RU" i="1" dirty="0">
                <a:solidFill>
                  <a:schemeClr val="bg1"/>
                </a:solidFill>
                <a:effectLst>
                  <a:outerShdw blurRad="38100" dist="38100" dir="2700000" algn="tl">
                    <a:srgbClr val="000000"/>
                  </a:outerShdw>
                </a:effectLst>
              </a:rPr>
              <a:t> є розроблення автоматизованої підтримки протоколів мінімізації </a:t>
            </a:r>
            <a:r>
              <a:rPr lang="uk-UA" altLang="ru-RU" i="1" dirty="0" err="1">
                <a:solidFill>
                  <a:schemeClr val="bg1"/>
                </a:solidFill>
                <a:effectLst>
                  <a:outerShdw blurRad="38100" dist="38100" dir="2700000" algn="tl">
                    <a:srgbClr val="000000"/>
                  </a:outerShdw>
                </a:effectLst>
              </a:rPr>
              <a:t>булевих</a:t>
            </a:r>
            <a:r>
              <a:rPr lang="uk-UA" altLang="ru-RU" i="1" dirty="0">
                <a:solidFill>
                  <a:schemeClr val="bg1"/>
                </a:solidFill>
                <a:effectLst>
                  <a:outerShdw blurRad="38100" dist="38100" dir="2700000" algn="tl">
                    <a:srgbClr val="000000"/>
                  </a:outerShdw>
                </a:effectLst>
              </a:rPr>
              <a:t> функцій ментальним методом.</a:t>
            </a:r>
            <a:r>
              <a:rPr lang="uk-UA" altLang="ru-RU" dirty="0">
                <a:solidFill>
                  <a:schemeClr val="bg1"/>
                </a:solidFill>
              </a:rPr>
              <a:t> </a:t>
            </a:r>
            <a:endParaRPr lang="uk-UA" altLang="ru-RU" sz="3200" i="1" dirty="0">
              <a:effectLst>
                <a:outerShdw blurRad="38100" dist="38100" dir="2700000" algn="tl">
                  <a:srgbClr val="000000"/>
                </a:outerShdw>
              </a:effectLst>
            </a:endParaRPr>
          </a:p>
          <a:p>
            <a:pPr eaLnBrk="1" hangingPunct="1">
              <a:buClr>
                <a:srgbClr val="000000"/>
              </a:buClr>
              <a:buSzPct val="100000"/>
              <a:buFont typeface="Times New Roman" panose="02020603050405020304" pitchFamily="18" charset="0"/>
              <a:buNone/>
              <a:defRPr/>
            </a:pPr>
            <a:endParaRPr lang="uk-UA" altLang="ru-RU" sz="1600" i="1" dirty="0">
              <a:effectLst>
                <a:outerShdw blurRad="38100" dist="38100" dir="2700000" algn="tl">
                  <a:srgbClr val="000000"/>
                </a:outerShdw>
              </a:effectLst>
            </a:endParaRPr>
          </a:p>
          <a:p>
            <a:pPr eaLnBrk="1" hangingPunct="1">
              <a:buClr>
                <a:srgbClr val="000000"/>
              </a:buClr>
              <a:buSzPct val="100000"/>
              <a:buFont typeface="Times New Roman" panose="02020603050405020304" pitchFamily="18" charset="0"/>
              <a:buNone/>
              <a:defRPr/>
            </a:pPr>
            <a:r>
              <a:rPr lang="uk-UA" altLang="ru-RU" sz="2000" b="1" i="1" dirty="0">
                <a:solidFill>
                  <a:schemeClr val="bg1"/>
                </a:solidFill>
                <a:effectLst>
                  <a:outerShdw blurRad="38100" dist="38100" dir="2700000" algn="tl">
                    <a:srgbClr val="000000"/>
                  </a:outerShdw>
                </a:effectLst>
              </a:rPr>
              <a:t>Завдання дослідження</a:t>
            </a:r>
            <a:r>
              <a:rPr lang="uk-UA" altLang="ru-RU" i="1" dirty="0">
                <a:solidFill>
                  <a:schemeClr val="bg1"/>
                </a:solidFill>
                <a:effectLst>
                  <a:outerShdw blurRad="38100" dist="38100" dir="2700000" algn="tl">
                    <a:srgbClr val="000000"/>
                  </a:outerShdw>
                </a:effectLst>
              </a:rPr>
              <a:t>. Для досягнення поставленої мети необхідно вирішити такі завдання: </a:t>
            </a:r>
          </a:p>
          <a:p>
            <a:pPr eaLnBrk="1" hangingPunct="1">
              <a:buClr>
                <a:srgbClr val="000000"/>
              </a:buClr>
              <a:buSzPct val="100000"/>
              <a:buFont typeface="Times New Roman" panose="02020603050405020304" pitchFamily="18" charset="0"/>
              <a:buNone/>
              <a:defRPr/>
            </a:pPr>
            <a:r>
              <a:rPr lang="uk-UA" altLang="ru-RU" i="1" dirty="0">
                <a:solidFill>
                  <a:schemeClr val="bg1"/>
                </a:solidFill>
                <a:effectLst>
                  <a:outerShdw blurRad="38100" dist="38100" dir="2700000" algn="tl">
                    <a:srgbClr val="000000"/>
                  </a:outerShdw>
                </a:effectLst>
              </a:rPr>
              <a:t> 1. Провести порівняльний аналіз ефективності мінімізації </a:t>
            </a:r>
            <a:r>
              <a:rPr lang="uk-UA" altLang="ru-RU" i="1" dirty="0" err="1">
                <a:solidFill>
                  <a:schemeClr val="bg1"/>
                </a:solidFill>
                <a:effectLst>
                  <a:outerShdw blurRad="38100" dist="38100" dir="2700000" algn="tl">
                    <a:srgbClr val="000000"/>
                  </a:outerShdw>
                </a:effectLst>
              </a:rPr>
              <a:t>булевих</a:t>
            </a:r>
            <a:r>
              <a:rPr lang="uk-UA" altLang="ru-RU" i="1" dirty="0">
                <a:solidFill>
                  <a:schemeClr val="bg1"/>
                </a:solidFill>
                <a:effectLst>
                  <a:outerShdw blurRad="38100" dist="38100" dir="2700000" algn="tl">
                    <a:srgbClr val="000000"/>
                  </a:outerShdw>
                </a:effectLst>
              </a:rPr>
              <a:t> функцій  існуючих методів. </a:t>
            </a:r>
          </a:p>
          <a:p>
            <a:pPr eaLnBrk="1" hangingPunct="1">
              <a:buClr>
                <a:srgbClr val="000000"/>
              </a:buClr>
              <a:buSzPct val="100000"/>
              <a:buFont typeface="Times New Roman" panose="02020603050405020304" pitchFamily="18" charset="0"/>
              <a:buNone/>
              <a:defRPr/>
            </a:pPr>
            <a:r>
              <a:rPr lang="uk-UA" altLang="ru-RU" sz="1500" i="1" dirty="0">
                <a:solidFill>
                  <a:schemeClr val="bg1"/>
                </a:solidFill>
                <a:effectLst>
                  <a:outerShdw blurRad="38100" dist="38100" dir="2700000" algn="tl">
                    <a:srgbClr val="000000"/>
                  </a:outerShdw>
                </a:effectLst>
              </a:rPr>
              <a:t> 2</a:t>
            </a:r>
            <a:r>
              <a:rPr lang="uk-UA" altLang="ru-RU" i="1" dirty="0">
                <a:solidFill>
                  <a:schemeClr val="bg1"/>
                </a:solidFill>
                <a:effectLst>
                  <a:outerShdw blurRad="38100" dist="38100" dir="2700000" algn="tl">
                    <a:srgbClr val="000000"/>
                  </a:outerShdw>
                </a:effectLst>
              </a:rPr>
              <a:t>. Встановити адекватність використання апарату комбінаторної блок – схеми з повторенням для забезпечення процесу мінімізації </a:t>
            </a:r>
            <a:r>
              <a:rPr lang="uk-UA" altLang="ru-RU" i="1" dirty="0" err="1">
                <a:solidFill>
                  <a:schemeClr val="bg1"/>
                </a:solidFill>
                <a:effectLst>
                  <a:outerShdw blurRad="38100" dist="38100" dir="2700000" algn="tl">
                    <a:srgbClr val="000000"/>
                  </a:outerShdw>
                </a:effectLst>
              </a:rPr>
              <a:t>булевих</a:t>
            </a:r>
            <a:r>
              <a:rPr lang="uk-UA" altLang="ru-RU" i="1" dirty="0">
                <a:solidFill>
                  <a:schemeClr val="bg1"/>
                </a:solidFill>
                <a:effectLst>
                  <a:outerShdw blurRad="38100" dist="38100" dir="2700000" algn="tl">
                    <a:srgbClr val="000000"/>
                  </a:outerShdw>
                </a:effectLst>
              </a:rPr>
              <a:t> функцій.</a:t>
            </a:r>
          </a:p>
          <a:p>
            <a:pPr eaLnBrk="1" hangingPunct="1">
              <a:buClr>
                <a:srgbClr val="000000"/>
              </a:buClr>
              <a:buSzPct val="100000"/>
              <a:buFont typeface="Times New Roman" panose="02020603050405020304" pitchFamily="18" charset="0"/>
              <a:buNone/>
              <a:defRPr/>
            </a:pPr>
            <a:r>
              <a:rPr lang="uk-UA" altLang="ru-RU" i="1" dirty="0">
                <a:solidFill>
                  <a:schemeClr val="bg1"/>
                </a:solidFill>
                <a:effectLst>
                  <a:outerShdw blurRad="38100" dist="38100" dir="2700000" algn="tl">
                    <a:srgbClr val="000000"/>
                  </a:outerShdw>
                </a:effectLst>
              </a:rPr>
              <a:t>  3. Встановити рівносильні перетворення ментального методу для мінімізації </a:t>
            </a:r>
            <a:r>
              <a:rPr lang="uk-UA" altLang="ru-RU" i="1" dirty="0" err="1">
                <a:solidFill>
                  <a:schemeClr val="bg1"/>
                </a:solidFill>
                <a:effectLst>
                  <a:outerShdw blurRad="38100" dist="38100" dir="2700000" algn="tl">
                    <a:srgbClr val="000000"/>
                  </a:outerShdw>
                </a:effectLst>
              </a:rPr>
              <a:t>булевих</a:t>
            </a:r>
            <a:r>
              <a:rPr lang="uk-UA" altLang="ru-RU" i="1" dirty="0">
                <a:solidFill>
                  <a:schemeClr val="bg1"/>
                </a:solidFill>
                <a:effectLst>
                  <a:outerShdw blurRad="38100" dist="38100" dir="2700000" algn="tl">
                    <a:srgbClr val="000000"/>
                  </a:outerShdw>
                </a:effectLst>
              </a:rPr>
              <a:t> функцій.</a:t>
            </a:r>
          </a:p>
          <a:p>
            <a:pPr eaLnBrk="1" hangingPunct="1">
              <a:buClr>
                <a:srgbClr val="000000"/>
              </a:buClr>
              <a:buSzPct val="100000"/>
              <a:buFont typeface="Times New Roman" panose="02020603050405020304" pitchFamily="18" charset="0"/>
              <a:buNone/>
              <a:defRPr/>
            </a:pPr>
            <a:r>
              <a:rPr lang="uk-UA" altLang="ru-RU" i="1" dirty="0">
                <a:solidFill>
                  <a:schemeClr val="bg1"/>
                </a:solidFill>
                <a:effectLst>
                  <a:outerShdw blurRad="38100" dist="38100" dir="2700000" algn="tl">
                    <a:srgbClr val="000000"/>
                  </a:outerShdw>
                </a:effectLst>
              </a:rPr>
              <a:t>  4. Визначити операційні властивості протоколів мінімізації </a:t>
            </a:r>
            <a:r>
              <a:rPr lang="uk-UA" altLang="ru-RU" i="1" dirty="0" err="1">
                <a:solidFill>
                  <a:schemeClr val="bg1"/>
                </a:solidFill>
                <a:effectLst>
                  <a:outerShdw blurRad="38100" dist="38100" dir="2700000" algn="tl">
                    <a:srgbClr val="000000"/>
                  </a:outerShdw>
                </a:effectLst>
              </a:rPr>
              <a:t>булевих</a:t>
            </a:r>
            <a:r>
              <a:rPr lang="uk-UA" altLang="ru-RU" i="1" dirty="0">
                <a:solidFill>
                  <a:schemeClr val="bg1"/>
                </a:solidFill>
                <a:effectLst>
                  <a:outerShdw blurRad="38100" dist="38100" dir="2700000" algn="tl">
                    <a:srgbClr val="000000"/>
                  </a:outerShdw>
                </a:effectLst>
              </a:rPr>
              <a:t> функцій ментальним методом при використанні структур повної та неповної бінарних комбінаторних систем з повторенням.</a:t>
            </a:r>
          </a:p>
          <a:p>
            <a:pPr eaLnBrk="1" hangingPunct="1">
              <a:buClr>
                <a:srgbClr val="000000"/>
              </a:buClr>
              <a:buSzPct val="100000"/>
              <a:buFont typeface="Times New Roman" panose="02020603050405020304" pitchFamily="18" charset="0"/>
              <a:buNone/>
              <a:defRPr/>
            </a:pPr>
            <a:r>
              <a:rPr lang="uk-UA" altLang="ru-RU" i="1" dirty="0">
                <a:solidFill>
                  <a:schemeClr val="bg1"/>
                </a:solidFill>
                <a:effectLst>
                  <a:outerShdw blurRad="38100" dist="38100" dir="2700000" algn="tl">
                    <a:srgbClr val="000000"/>
                  </a:outerShdw>
                </a:effectLst>
              </a:rPr>
              <a:t>  5. Встановити </a:t>
            </a:r>
            <a:r>
              <a:rPr lang="uk-UA" altLang="ru-RU" i="1" dirty="0" err="1">
                <a:solidFill>
                  <a:schemeClr val="bg1"/>
                </a:solidFill>
                <a:effectLst>
                  <a:outerShdw blurRad="38100" dist="38100" dir="2700000" algn="tl">
                    <a:srgbClr val="000000"/>
                  </a:outerShdw>
                </a:effectLst>
              </a:rPr>
              <a:t>скрипт</a:t>
            </a:r>
            <a:r>
              <a:rPr lang="uk-UA" altLang="ru-RU" i="1" dirty="0">
                <a:solidFill>
                  <a:schemeClr val="bg1"/>
                </a:solidFill>
                <a:effectLst>
                  <a:outerShdw blurRad="38100" dist="38100" dir="2700000" algn="tl">
                    <a:srgbClr val="000000"/>
                  </a:outerShdw>
                </a:effectLst>
              </a:rPr>
              <a:t> процесу мінімізації </a:t>
            </a:r>
            <a:r>
              <a:rPr lang="uk-UA" altLang="ru-RU" i="1" dirty="0" err="1">
                <a:solidFill>
                  <a:schemeClr val="bg1"/>
                </a:solidFill>
                <a:effectLst>
                  <a:outerShdw blurRad="38100" dist="38100" dir="2700000" algn="tl">
                    <a:srgbClr val="000000"/>
                  </a:outerShdw>
                </a:effectLst>
              </a:rPr>
              <a:t>булевих</a:t>
            </a:r>
            <a:r>
              <a:rPr lang="uk-UA" altLang="ru-RU" i="1" dirty="0">
                <a:solidFill>
                  <a:schemeClr val="bg1"/>
                </a:solidFill>
                <a:effectLst>
                  <a:outerShdw blurRad="38100" dist="38100" dir="2700000" algn="tl">
                    <a:srgbClr val="000000"/>
                  </a:outerShdw>
                </a:effectLst>
              </a:rPr>
              <a:t> функцій для першої матриці ментального методу.</a:t>
            </a:r>
          </a:p>
          <a:p>
            <a:pPr eaLnBrk="1" hangingPunct="1">
              <a:buClr>
                <a:srgbClr val="000000"/>
              </a:buClr>
              <a:buSzPct val="100000"/>
              <a:buFont typeface="Times New Roman" panose="02020603050405020304" pitchFamily="18" charset="0"/>
              <a:buNone/>
              <a:defRPr/>
            </a:pPr>
            <a:r>
              <a:rPr lang="uk-UA" altLang="ru-RU" i="1" dirty="0">
                <a:solidFill>
                  <a:schemeClr val="bg1"/>
                </a:solidFill>
                <a:effectLst>
                  <a:outerShdw blurRad="38100" dist="38100" dir="2700000" algn="tl">
                    <a:srgbClr val="000000"/>
                  </a:outerShdw>
                </a:effectLst>
              </a:rPr>
              <a:t>  6. Створити програмні засоби автоматизованої підтримки протоколів мінімізації </a:t>
            </a:r>
            <a:r>
              <a:rPr lang="uk-UA" altLang="ru-RU" i="1" dirty="0" err="1">
                <a:solidFill>
                  <a:schemeClr val="bg1"/>
                </a:solidFill>
                <a:effectLst>
                  <a:outerShdw blurRad="38100" dist="38100" dir="2700000" algn="tl">
                    <a:srgbClr val="000000"/>
                  </a:outerShdw>
                </a:effectLst>
              </a:rPr>
              <a:t>булевих</a:t>
            </a:r>
            <a:r>
              <a:rPr lang="uk-UA" altLang="ru-RU" i="1" dirty="0">
                <a:solidFill>
                  <a:schemeClr val="bg1"/>
                </a:solidFill>
                <a:effectLst>
                  <a:outerShdw blurRad="38100" dist="38100" dir="2700000" algn="tl">
                    <a:srgbClr val="000000"/>
                  </a:outerShdw>
                </a:effectLst>
              </a:rPr>
              <a:t> функцій ментальним методом.</a:t>
            </a:r>
          </a:p>
          <a:p>
            <a:pPr eaLnBrk="1" hangingPunct="1">
              <a:buClr>
                <a:srgbClr val="000000"/>
              </a:buClr>
              <a:buSzPct val="100000"/>
              <a:buFont typeface="Times New Roman" panose="02020603050405020304" pitchFamily="18" charset="0"/>
              <a:buNone/>
              <a:defRPr/>
            </a:pPr>
            <a:r>
              <a:rPr lang="uk-UA" altLang="ru-RU" i="1" dirty="0">
                <a:solidFill>
                  <a:schemeClr val="bg1"/>
                </a:solidFill>
                <a:effectLst>
                  <a:outerShdw blurRad="38100" dist="38100" dir="2700000" algn="tl">
                    <a:srgbClr val="000000"/>
                  </a:outerShdw>
                </a:effectLst>
              </a:rPr>
              <a:t>7.  Створити програмні засоби верифікації результатів мінімізації </a:t>
            </a:r>
            <a:r>
              <a:rPr lang="uk-UA" altLang="ru-RU" i="1" dirty="0" err="1">
                <a:solidFill>
                  <a:schemeClr val="bg1"/>
                </a:solidFill>
                <a:effectLst>
                  <a:outerShdw blurRad="38100" dist="38100" dir="2700000" algn="tl">
                    <a:srgbClr val="000000"/>
                  </a:outerShdw>
                </a:effectLst>
              </a:rPr>
              <a:t>булевих</a:t>
            </a:r>
            <a:r>
              <a:rPr lang="uk-UA" altLang="ru-RU" i="1" dirty="0">
                <a:solidFill>
                  <a:schemeClr val="bg1"/>
                </a:solidFill>
                <a:effectLst>
                  <a:outerShdw blurRad="38100" dist="38100" dir="2700000" algn="tl">
                    <a:srgbClr val="000000"/>
                  </a:outerShdw>
                </a:effectLst>
              </a:rPr>
              <a:t> функцій ментальним методом. </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0"/>
                      </p:stCondLst>
                      <p:childTnLst>
                        <p:par>
                          <p:cTn id="4" fill="hold" nodeType="withGroup">
                            <p:stCondLst>
                              <p:cond delay="0"/>
                            </p:stCondLst>
                            <p:childTnLst>
                              <p:par>
                                <p:cTn id="5" presetID="51" presetClass="entr" fill="hold" nodeType="afterEffect">
                                  <p:stCondLst>
                                    <p:cond delay="0"/>
                                  </p:stCondLst>
                                  <p:childTnLst>
                                    <p:set>
                                      <p:cBhvr additive="repl">
                                        <p:cTn id="6" dur="1" fill="hold">
                                          <p:stCondLst>
                                            <p:cond delay="0"/>
                                          </p:stCondLst>
                                        </p:cTn>
                                        <p:tgtEl>
                                          <p:spTgt spid="121859"/>
                                        </p:tgtEl>
                                        <p:attrNameLst>
                                          <p:attrName>style.visibility</p:attrName>
                                        </p:attrNameLst>
                                      </p:cBhvr>
                                      <p:to>
                                        <p:strVal val="visible"/>
                                      </p:to>
                                    </p:set>
                                    <p:animEffect transition="in" filter="fade">
                                      <p:cBhvr additive="repl">
                                        <p:cTn id="7" dur="768" decel="100000"/>
                                        <p:tgtEl>
                                          <p:spTgt spid="121859"/>
                                        </p:tgtEl>
                                      </p:cBhvr>
                                    </p:animEffect>
                                    <p:animScale>
                                      <p:cBhvr additive="repl">
                                        <p:cTn id="8" dur="768" decel="100000" fill="hold"/>
                                        <p:tgtEl>
                                          <p:spTgt spid="121859"/>
                                        </p:tgtEl>
                                      </p:cBhvr>
                                      <p:from x="10000" y="10000"/>
                                      <p:to x="200000" y="450000"/>
                                    </p:animScale>
                                    <p:animScale>
                                      <p:cBhvr additive="repl">
                                        <p:cTn id="9" dur="1230" accel="100000" fill="hold">
                                          <p:stCondLst>
                                            <p:cond delay="0"/>
                                          </p:stCondLst>
                                        </p:cTn>
                                        <p:tgtEl>
                                          <p:spTgt spid="121859"/>
                                        </p:tgtEl>
                                      </p:cBhvr>
                                      <p:from x="200000" y="450000"/>
                                      <p:to x="100000" y="100000"/>
                                    </p:animScale>
                                    <p:set>
                                      <p:cBhvr additive="repl">
                                        <p:cTn id="10" dur="768" fill="hold"/>
                                        <p:tgtEl>
                                          <p:spTgt spid="121859"/>
                                        </p:tgtEl>
                                        <p:attrNameLst>
                                          <p:attrName>ppt_x</p:attrName>
                                        </p:attrNameLst>
                                      </p:cBhvr>
                                      <p:to>
                                        <p:strVal val="(0.5)"/>
                                      </p:to>
                                    </p:set>
                                    <p:anim from="(0.5)" to="(#ppt_x)" calcmode="lin" valueType="num">
                                      <p:cBhvr additive="repl">
                                        <p:cTn id="11" dur="1230" accel="100000" fill="hold">
                                          <p:stCondLst>
                                            <p:cond delay="0"/>
                                          </p:stCondLst>
                                        </p:cTn>
                                        <p:tgtEl>
                                          <p:spTgt spid="121859"/>
                                        </p:tgtEl>
                                        <p:attrNameLst>
                                          <p:attrName>ppt_x</p:attrName>
                                        </p:attrNameLst>
                                      </p:cBhvr>
                                    </p:anim>
                                    <p:set>
                                      <p:cBhvr additive="repl">
                                        <p:cTn id="12" dur="768" fill="hold"/>
                                        <p:tgtEl>
                                          <p:spTgt spid="121859"/>
                                        </p:tgtEl>
                                        <p:attrNameLst>
                                          <p:attrName>ppt_y</p:attrName>
                                        </p:attrNameLst>
                                      </p:cBhvr>
                                      <p:to>
                                        <p:strVal val="(#ppt_y+0.4)"/>
                                      </p:to>
                                    </p:set>
                                    <p:anim from="(#ppt_y+0.4)" to="(#ppt_y)" calcmode="lin" valueType="num">
                                      <p:cBhvr additive="repl">
                                        <p:cTn id="13" dur="1230" accel="100000" fill="hold">
                                          <p:stCondLst>
                                            <p:cond delay="0"/>
                                          </p:stCondLst>
                                        </p:cTn>
                                        <p:tgtEl>
                                          <p:spTgt spid="121859"/>
                                        </p:tgtEl>
                                        <p:attrNameLst>
                                          <p:attrName>ppt_y</p:attrName>
                                        </p:attrNameLst>
                                      </p:cBhvr>
                                    </p:anim>
                                  </p:childTnLst>
                                </p:cTn>
                              </p:par>
                            </p:childTnLst>
                          </p:cTn>
                        </p:par>
                        <p:par>
                          <p:cTn id="14" fill="hold" nodeType="afterGroup">
                            <p:stCondLst>
                              <p:cond delay="1230"/>
                            </p:stCondLst>
                            <p:childTnLst>
                              <p:par>
                                <p:cTn id="15" presetID="53" presetClass="entr" fill="hold" nodeType="afterEffect">
                                  <p:stCondLst>
                                    <p:cond delay="0"/>
                                  </p:stCondLst>
                                  <p:childTnLst>
                                    <p:set>
                                      <p:cBhvr additive="repl">
                                        <p:cTn id="16" dur="1" fill="hold">
                                          <p:stCondLst>
                                            <p:cond delay="0"/>
                                          </p:stCondLst>
                                        </p:cTn>
                                        <p:tgtEl>
                                          <p:spTgt spid="121860">
                                            <p:txEl>
                                              <p:pRg st="0" end="0"/>
                                            </p:txEl>
                                          </p:spTgt>
                                        </p:tgtEl>
                                        <p:attrNameLst>
                                          <p:attrName>style.visibility</p:attrName>
                                        </p:attrNameLst>
                                      </p:cBhvr>
                                      <p:to>
                                        <p:strVal val="visible"/>
                                      </p:to>
                                    </p:set>
                                    <p:anim calcmode="lin" valueType="num">
                                      <p:cBhvr additive="repl">
                                        <p:cTn id="17" dur="500" fill="hold"/>
                                        <p:tgtEl>
                                          <p:spTgt spid="121860">
                                            <p:txEl>
                                              <p:pRg st="0" end="0"/>
                                            </p:txEl>
                                          </p:spTgt>
                                        </p:tgtEl>
                                        <p:attrNameLst>
                                          <p:attrName>ppt_w</p:attrName>
                                        </p:attrNameLst>
                                      </p:cBhvr>
                                      <p:tavLst>
                                        <p:tav tm="100000">
                                          <p:val>
                                            <p:fltVal val="0"/>
                                          </p:val>
                                        </p:tav>
                                        <p:tav>
                                          <p:val>
                                            <p:strVal val="#ppt_w"/>
                                          </p:val>
                                        </p:tav>
                                      </p:tavLst>
                                    </p:anim>
                                    <p:anim calcmode="lin" valueType="num">
                                      <p:cBhvr additive="repl">
                                        <p:cTn id="18" dur="500" fill="hold"/>
                                        <p:tgtEl>
                                          <p:spTgt spid="121860">
                                            <p:txEl>
                                              <p:pRg st="0" end="0"/>
                                            </p:txEl>
                                          </p:spTgt>
                                        </p:tgtEl>
                                        <p:attrNameLst>
                                          <p:attrName>ppt_h</p:attrName>
                                        </p:attrNameLst>
                                      </p:cBhvr>
                                      <p:tavLst>
                                        <p:tav tm="100000">
                                          <p:val>
                                            <p:fltVal val="0"/>
                                          </p:val>
                                        </p:tav>
                                        <p:tav>
                                          <p:val>
                                            <p:strVal val="#ppt_h"/>
                                          </p:val>
                                        </p:tav>
                                      </p:tavLst>
                                    </p:anim>
                                    <p:animEffect transition="in" filter="fade">
                                      <p:cBhvr additive="repl">
                                        <p:cTn id="19" dur="500"/>
                                        <p:tgtEl>
                                          <p:spTgt spid="121860">
                                            <p:txEl>
                                              <p:pRg st="0" end="0"/>
                                            </p:txEl>
                                          </p:spTgt>
                                        </p:tgtEl>
                                      </p:cBhvr>
                                    </p:animEffect>
                                  </p:childTnLst>
                                </p:cTn>
                              </p:par>
                            </p:childTnLst>
                          </p:cTn>
                        </p:par>
                        <p:par>
                          <p:cTn id="20" fill="hold" nodeType="afterGroup">
                            <p:stCondLst>
                              <p:cond delay="1730"/>
                            </p:stCondLst>
                            <p:childTnLst>
                              <p:par>
                                <p:cTn id="21" presetID="53" presetClass="entr" fill="hold" nodeType="afterEffect">
                                  <p:stCondLst>
                                    <p:cond delay="0"/>
                                  </p:stCondLst>
                                  <p:childTnLst>
                                    <p:set>
                                      <p:cBhvr additive="repl">
                                        <p:cTn id="22" dur="1" fill="hold">
                                          <p:stCondLst>
                                            <p:cond delay="0"/>
                                          </p:stCondLst>
                                        </p:cTn>
                                        <p:tgtEl>
                                          <p:spTgt spid="121860">
                                            <p:txEl>
                                              <p:pRg st="2" end="2"/>
                                            </p:txEl>
                                          </p:spTgt>
                                        </p:tgtEl>
                                        <p:attrNameLst>
                                          <p:attrName>style.visibility</p:attrName>
                                        </p:attrNameLst>
                                      </p:cBhvr>
                                      <p:to>
                                        <p:strVal val="visible"/>
                                      </p:to>
                                    </p:set>
                                    <p:anim calcmode="lin" valueType="num">
                                      <p:cBhvr additive="repl">
                                        <p:cTn id="23" dur="500" fill="hold"/>
                                        <p:tgtEl>
                                          <p:spTgt spid="121860">
                                            <p:txEl>
                                              <p:pRg st="2" end="2"/>
                                            </p:txEl>
                                          </p:spTgt>
                                        </p:tgtEl>
                                        <p:attrNameLst>
                                          <p:attrName>ppt_w</p:attrName>
                                        </p:attrNameLst>
                                      </p:cBhvr>
                                      <p:tavLst>
                                        <p:tav tm="100000">
                                          <p:val>
                                            <p:fltVal val="0"/>
                                          </p:val>
                                        </p:tav>
                                        <p:tav>
                                          <p:val>
                                            <p:strVal val="#ppt_w"/>
                                          </p:val>
                                        </p:tav>
                                      </p:tavLst>
                                    </p:anim>
                                    <p:anim calcmode="lin" valueType="num">
                                      <p:cBhvr additive="repl">
                                        <p:cTn id="24" dur="500" fill="hold"/>
                                        <p:tgtEl>
                                          <p:spTgt spid="121860">
                                            <p:txEl>
                                              <p:pRg st="2" end="2"/>
                                            </p:txEl>
                                          </p:spTgt>
                                        </p:tgtEl>
                                        <p:attrNameLst>
                                          <p:attrName>ppt_h</p:attrName>
                                        </p:attrNameLst>
                                      </p:cBhvr>
                                      <p:tavLst>
                                        <p:tav tm="100000">
                                          <p:val>
                                            <p:fltVal val="0"/>
                                          </p:val>
                                        </p:tav>
                                        <p:tav>
                                          <p:val>
                                            <p:strVal val="#ppt_h"/>
                                          </p:val>
                                        </p:tav>
                                      </p:tavLst>
                                    </p:anim>
                                    <p:animEffect transition="in" filter="fade">
                                      <p:cBhvr additive="repl">
                                        <p:cTn id="25" dur="500"/>
                                        <p:tgtEl>
                                          <p:spTgt spid="121860">
                                            <p:txEl>
                                              <p:pRg st="2" end="2"/>
                                            </p:txEl>
                                          </p:spTgt>
                                        </p:tgtEl>
                                      </p:cBhvr>
                                    </p:animEffect>
                                  </p:childTnLst>
                                </p:cTn>
                              </p:par>
                            </p:childTnLst>
                          </p:cTn>
                        </p:par>
                        <p:par>
                          <p:cTn id="26" fill="hold" nodeType="afterGroup">
                            <p:stCondLst>
                              <p:cond delay="2230"/>
                            </p:stCondLst>
                            <p:childTnLst>
                              <p:par>
                                <p:cTn id="27" presetID="53" presetClass="entr" fill="hold" nodeType="afterEffect">
                                  <p:stCondLst>
                                    <p:cond delay="0"/>
                                  </p:stCondLst>
                                  <p:childTnLst>
                                    <p:set>
                                      <p:cBhvr additive="repl">
                                        <p:cTn id="28" dur="1" fill="hold">
                                          <p:stCondLst>
                                            <p:cond delay="0"/>
                                          </p:stCondLst>
                                        </p:cTn>
                                        <p:tgtEl>
                                          <p:spTgt spid="121860">
                                            <p:txEl>
                                              <p:pRg st="3" end="3"/>
                                            </p:txEl>
                                          </p:spTgt>
                                        </p:tgtEl>
                                        <p:attrNameLst>
                                          <p:attrName>style.visibility</p:attrName>
                                        </p:attrNameLst>
                                      </p:cBhvr>
                                      <p:to>
                                        <p:strVal val="visible"/>
                                      </p:to>
                                    </p:set>
                                    <p:anim calcmode="lin" valueType="num">
                                      <p:cBhvr additive="repl">
                                        <p:cTn id="29" dur="500" fill="hold"/>
                                        <p:tgtEl>
                                          <p:spTgt spid="121860">
                                            <p:txEl>
                                              <p:pRg st="3" end="3"/>
                                            </p:txEl>
                                          </p:spTgt>
                                        </p:tgtEl>
                                        <p:attrNameLst>
                                          <p:attrName>ppt_w</p:attrName>
                                        </p:attrNameLst>
                                      </p:cBhvr>
                                      <p:tavLst>
                                        <p:tav tm="100000">
                                          <p:val>
                                            <p:fltVal val="0"/>
                                          </p:val>
                                        </p:tav>
                                        <p:tav>
                                          <p:val>
                                            <p:strVal val="#ppt_w"/>
                                          </p:val>
                                        </p:tav>
                                      </p:tavLst>
                                    </p:anim>
                                    <p:anim calcmode="lin" valueType="num">
                                      <p:cBhvr additive="repl">
                                        <p:cTn id="30" dur="500" fill="hold"/>
                                        <p:tgtEl>
                                          <p:spTgt spid="121860">
                                            <p:txEl>
                                              <p:pRg st="3" end="3"/>
                                            </p:txEl>
                                          </p:spTgt>
                                        </p:tgtEl>
                                        <p:attrNameLst>
                                          <p:attrName>ppt_h</p:attrName>
                                        </p:attrNameLst>
                                      </p:cBhvr>
                                      <p:tavLst>
                                        <p:tav tm="100000">
                                          <p:val>
                                            <p:fltVal val="0"/>
                                          </p:val>
                                        </p:tav>
                                        <p:tav>
                                          <p:val>
                                            <p:strVal val="#ppt_h"/>
                                          </p:val>
                                        </p:tav>
                                      </p:tavLst>
                                    </p:anim>
                                    <p:animEffect transition="in" filter="fade">
                                      <p:cBhvr additive="repl">
                                        <p:cTn id="31" dur="500"/>
                                        <p:tgtEl>
                                          <p:spTgt spid="121860">
                                            <p:txEl>
                                              <p:pRg st="3" end="3"/>
                                            </p:txEl>
                                          </p:spTgt>
                                        </p:tgtEl>
                                      </p:cBhvr>
                                    </p:animEffect>
                                  </p:childTnLst>
                                </p:cTn>
                              </p:par>
                            </p:childTnLst>
                          </p:cTn>
                        </p:par>
                        <p:par>
                          <p:cTn id="32" fill="hold" nodeType="afterGroup">
                            <p:stCondLst>
                              <p:cond delay="2730"/>
                            </p:stCondLst>
                            <p:childTnLst>
                              <p:par>
                                <p:cTn id="33" presetID="53" presetClass="entr" fill="hold" nodeType="afterEffect">
                                  <p:stCondLst>
                                    <p:cond delay="0"/>
                                  </p:stCondLst>
                                  <p:childTnLst>
                                    <p:set>
                                      <p:cBhvr additive="repl">
                                        <p:cTn id="34" dur="1" fill="hold">
                                          <p:stCondLst>
                                            <p:cond delay="0"/>
                                          </p:stCondLst>
                                        </p:cTn>
                                        <p:tgtEl>
                                          <p:spTgt spid="121860">
                                            <p:txEl>
                                              <p:pRg st="4" end="4"/>
                                            </p:txEl>
                                          </p:spTgt>
                                        </p:tgtEl>
                                        <p:attrNameLst>
                                          <p:attrName>style.visibility</p:attrName>
                                        </p:attrNameLst>
                                      </p:cBhvr>
                                      <p:to>
                                        <p:strVal val="visible"/>
                                      </p:to>
                                    </p:set>
                                    <p:anim calcmode="lin" valueType="num">
                                      <p:cBhvr additive="repl">
                                        <p:cTn id="35" dur="500" fill="hold"/>
                                        <p:tgtEl>
                                          <p:spTgt spid="121860">
                                            <p:txEl>
                                              <p:pRg st="4" end="4"/>
                                            </p:txEl>
                                          </p:spTgt>
                                        </p:tgtEl>
                                        <p:attrNameLst>
                                          <p:attrName>ppt_w</p:attrName>
                                        </p:attrNameLst>
                                      </p:cBhvr>
                                      <p:tavLst>
                                        <p:tav tm="100000">
                                          <p:val>
                                            <p:fltVal val="0"/>
                                          </p:val>
                                        </p:tav>
                                        <p:tav>
                                          <p:val>
                                            <p:strVal val="#ppt_w"/>
                                          </p:val>
                                        </p:tav>
                                      </p:tavLst>
                                    </p:anim>
                                    <p:anim calcmode="lin" valueType="num">
                                      <p:cBhvr additive="repl">
                                        <p:cTn id="36" dur="500" fill="hold"/>
                                        <p:tgtEl>
                                          <p:spTgt spid="121860">
                                            <p:txEl>
                                              <p:pRg st="4" end="4"/>
                                            </p:txEl>
                                          </p:spTgt>
                                        </p:tgtEl>
                                        <p:attrNameLst>
                                          <p:attrName>ppt_h</p:attrName>
                                        </p:attrNameLst>
                                      </p:cBhvr>
                                      <p:tavLst>
                                        <p:tav tm="100000">
                                          <p:val>
                                            <p:fltVal val="0"/>
                                          </p:val>
                                        </p:tav>
                                        <p:tav>
                                          <p:val>
                                            <p:strVal val="#ppt_h"/>
                                          </p:val>
                                        </p:tav>
                                      </p:tavLst>
                                    </p:anim>
                                    <p:animEffect transition="in" filter="fade">
                                      <p:cBhvr additive="repl">
                                        <p:cTn id="37" dur="500"/>
                                        <p:tgtEl>
                                          <p:spTgt spid="121860">
                                            <p:txEl>
                                              <p:pRg st="4" end="4"/>
                                            </p:txEl>
                                          </p:spTgt>
                                        </p:tgtEl>
                                      </p:cBhvr>
                                    </p:animEffect>
                                  </p:childTnLst>
                                </p:cTn>
                              </p:par>
                            </p:childTnLst>
                          </p:cTn>
                        </p:par>
                        <p:par>
                          <p:cTn id="38" fill="hold" nodeType="afterGroup">
                            <p:stCondLst>
                              <p:cond delay="3230"/>
                            </p:stCondLst>
                            <p:childTnLst>
                              <p:par>
                                <p:cTn id="39" presetID="53" presetClass="entr" fill="hold" nodeType="afterEffect">
                                  <p:stCondLst>
                                    <p:cond delay="0"/>
                                  </p:stCondLst>
                                  <p:childTnLst>
                                    <p:set>
                                      <p:cBhvr additive="repl">
                                        <p:cTn id="40" dur="1" fill="hold">
                                          <p:stCondLst>
                                            <p:cond delay="0"/>
                                          </p:stCondLst>
                                        </p:cTn>
                                        <p:tgtEl>
                                          <p:spTgt spid="121860">
                                            <p:txEl>
                                              <p:pRg st="5" end="5"/>
                                            </p:txEl>
                                          </p:spTgt>
                                        </p:tgtEl>
                                        <p:attrNameLst>
                                          <p:attrName>style.visibility</p:attrName>
                                        </p:attrNameLst>
                                      </p:cBhvr>
                                      <p:to>
                                        <p:strVal val="visible"/>
                                      </p:to>
                                    </p:set>
                                    <p:anim calcmode="lin" valueType="num">
                                      <p:cBhvr additive="repl">
                                        <p:cTn id="41" dur="500" fill="hold"/>
                                        <p:tgtEl>
                                          <p:spTgt spid="121860">
                                            <p:txEl>
                                              <p:pRg st="5" end="5"/>
                                            </p:txEl>
                                          </p:spTgt>
                                        </p:tgtEl>
                                        <p:attrNameLst>
                                          <p:attrName>ppt_w</p:attrName>
                                        </p:attrNameLst>
                                      </p:cBhvr>
                                      <p:tavLst>
                                        <p:tav tm="100000">
                                          <p:val>
                                            <p:fltVal val="0"/>
                                          </p:val>
                                        </p:tav>
                                        <p:tav>
                                          <p:val>
                                            <p:strVal val="#ppt_w"/>
                                          </p:val>
                                        </p:tav>
                                      </p:tavLst>
                                    </p:anim>
                                    <p:anim calcmode="lin" valueType="num">
                                      <p:cBhvr additive="repl">
                                        <p:cTn id="42" dur="500" fill="hold"/>
                                        <p:tgtEl>
                                          <p:spTgt spid="121860">
                                            <p:txEl>
                                              <p:pRg st="5" end="5"/>
                                            </p:txEl>
                                          </p:spTgt>
                                        </p:tgtEl>
                                        <p:attrNameLst>
                                          <p:attrName>ppt_h</p:attrName>
                                        </p:attrNameLst>
                                      </p:cBhvr>
                                      <p:tavLst>
                                        <p:tav tm="100000">
                                          <p:val>
                                            <p:fltVal val="0"/>
                                          </p:val>
                                        </p:tav>
                                        <p:tav>
                                          <p:val>
                                            <p:strVal val="#ppt_h"/>
                                          </p:val>
                                        </p:tav>
                                      </p:tavLst>
                                    </p:anim>
                                    <p:animEffect transition="in" filter="fade">
                                      <p:cBhvr additive="repl">
                                        <p:cTn id="43" dur="500"/>
                                        <p:tgtEl>
                                          <p:spTgt spid="121860">
                                            <p:txEl>
                                              <p:pRg st="5" end="5"/>
                                            </p:txEl>
                                          </p:spTgt>
                                        </p:tgtEl>
                                      </p:cBhvr>
                                    </p:animEffect>
                                  </p:childTnLst>
                                </p:cTn>
                              </p:par>
                            </p:childTnLst>
                          </p:cTn>
                        </p:par>
                        <p:par>
                          <p:cTn id="44" fill="hold" nodeType="afterGroup">
                            <p:stCondLst>
                              <p:cond delay="3730"/>
                            </p:stCondLst>
                            <p:childTnLst>
                              <p:par>
                                <p:cTn id="45" presetID="53" presetClass="entr" fill="hold" nodeType="afterEffect">
                                  <p:stCondLst>
                                    <p:cond delay="0"/>
                                  </p:stCondLst>
                                  <p:childTnLst>
                                    <p:set>
                                      <p:cBhvr additive="repl">
                                        <p:cTn id="46" dur="1" fill="hold">
                                          <p:stCondLst>
                                            <p:cond delay="0"/>
                                          </p:stCondLst>
                                        </p:cTn>
                                        <p:tgtEl>
                                          <p:spTgt spid="121860">
                                            <p:txEl>
                                              <p:pRg st="6" end="6"/>
                                            </p:txEl>
                                          </p:spTgt>
                                        </p:tgtEl>
                                        <p:attrNameLst>
                                          <p:attrName>style.visibility</p:attrName>
                                        </p:attrNameLst>
                                      </p:cBhvr>
                                      <p:to>
                                        <p:strVal val="visible"/>
                                      </p:to>
                                    </p:set>
                                    <p:anim calcmode="lin" valueType="num">
                                      <p:cBhvr additive="repl">
                                        <p:cTn id="47" dur="500" fill="hold"/>
                                        <p:tgtEl>
                                          <p:spTgt spid="121860">
                                            <p:txEl>
                                              <p:pRg st="6" end="6"/>
                                            </p:txEl>
                                          </p:spTgt>
                                        </p:tgtEl>
                                        <p:attrNameLst>
                                          <p:attrName>ppt_w</p:attrName>
                                        </p:attrNameLst>
                                      </p:cBhvr>
                                      <p:tavLst>
                                        <p:tav tm="100000">
                                          <p:val>
                                            <p:fltVal val="0"/>
                                          </p:val>
                                        </p:tav>
                                        <p:tav>
                                          <p:val>
                                            <p:strVal val="#ppt_w"/>
                                          </p:val>
                                        </p:tav>
                                      </p:tavLst>
                                    </p:anim>
                                    <p:anim calcmode="lin" valueType="num">
                                      <p:cBhvr additive="repl">
                                        <p:cTn id="48" dur="500" fill="hold"/>
                                        <p:tgtEl>
                                          <p:spTgt spid="121860">
                                            <p:txEl>
                                              <p:pRg st="6" end="6"/>
                                            </p:txEl>
                                          </p:spTgt>
                                        </p:tgtEl>
                                        <p:attrNameLst>
                                          <p:attrName>ppt_h</p:attrName>
                                        </p:attrNameLst>
                                      </p:cBhvr>
                                      <p:tavLst>
                                        <p:tav tm="100000">
                                          <p:val>
                                            <p:fltVal val="0"/>
                                          </p:val>
                                        </p:tav>
                                        <p:tav>
                                          <p:val>
                                            <p:strVal val="#ppt_h"/>
                                          </p:val>
                                        </p:tav>
                                      </p:tavLst>
                                    </p:anim>
                                    <p:animEffect transition="in" filter="fade">
                                      <p:cBhvr additive="repl">
                                        <p:cTn id="49" dur="500"/>
                                        <p:tgtEl>
                                          <p:spTgt spid="121860">
                                            <p:txEl>
                                              <p:pRg st="6" end="6"/>
                                            </p:txEl>
                                          </p:spTgt>
                                        </p:tgtEl>
                                      </p:cBhvr>
                                    </p:animEffect>
                                  </p:childTnLst>
                                </p:cTn>
                              </p:par>
                            </p:childTnLst>
                          </p:cTn>
                        </p:par>
                        <p:par>
                          <p:cTn id="50" fill="hold" nodeType="afterGroup">
                            <p:stCondLst>
                              <p:cond delay="4230"/>
                            </p:stCondLst>
                            <p:childTnLst>
                              <p:par>
                                <p:cTn id="51" presetID="53" presetClass="entr" fill="hold" nodeType="afterEffect">
                                  <p:stCondLst>
                                    <p:cond delay="0"/>
                                  </p:stCondLst>
                                  <p:childTnLst>
                                    <p:set>
                                      <p:cBhvr additive="repl">
                                        <p:cTn id="52" dur="1" fill="hold">
                                          <p:stCondLst>
                                            <p:cond delay="0"/>
                                          </p:stCondLst>
                                        </p:cTn>
                                        <p:tgtEl>
                                          <p:spTgt spid="121860">
                                            <p:txEl>
                                              <p:pRg st="7" end="7"/>
                                            </p:txEl>
                                          </p:spTgt>
                                        </p:tgtEl>
                                        <p:attrNameLst>
                                          <p:attrName>style.visibility</p:attrName>
                                        </p:attrNameLst>
                                      </p:cBhvr>
                                      <p:to>
                                        <p:strVal val="visible"/>
                                      </p:to>
                                    </p:set>
                                    <p:anim calcmode="lin" valueType="num">
                                      <p:cBhvr additive="repl">
                                        <p:cTn id="53" dur="500" fill="hold"/>
                                        <p:tgtEl>
                                          <p:spTgt spid="121860">
                                            <p:txEl>
                                              <p:pRg st="7" end="7"/>
                                            </p:txEl>
                                          </p:spTgt>
                                        </p:tgtEl>
                                        <p:attrNameLst>
                                          <p:attrName>ppt_w</p:attrName>
                                        </p:attrNameLst>
                                      </p:cBhvr>
                                      <p:tavLst>
                                        <p:tav tm="100000">
                                          <p:val>
                                            <p:fltVal val="0"/>
                                          </p:val>
                                        </p:tav>
                                        <p:tav>
                                          <p:val>
                                            <p:strVal val="#ppt_w"/>
                                          </p:val>
                                        </p:tav>
                                      </p:tavLst>
                                    </p:anim>
                                    <p:anim calcmode="lin" valueType="num">
                                      <p:cBhvr additive="repl">
                                        <p:cTn id="54" dur="500" fill="hold"/>
                                        <p:tgtEl>
                                          <p:spTgt spid="121860">
                                            <p:txEl>
                                              <p:pRg st="7" end="7"/>
                                            </p:txEl>
                                          </p:spTgt>
                                        </p:tgtEl>
                                        <p:attrNameLst>
                                          <p:attrName>ppt_h</p:attrName>
                                        </p:attrNameLst>
                                      </p:cBhvr>
                                      <p:tavLst>
                                        <p:tav tm="100000">
                                          <p:val>
                                            <p:fltVal val="0"/>
                                          </p:val>
                                        </p:tav>
                                        <p:tav>
                                          <p:val>
                                            <p:strVal val="#ppt_h"/>
                                          </p:val>
                                        </p:tav>
                                      </p:tavLst>
                                    </p:anim>
                                    <p:animEffect transition="in" filter="fade">
                                      <p:cBhvr additive="repl">
                                        <p:cTn id="55" dur="500"/>
                                        <p:tgtEl>
                                          <p:spTgt spid="121860">
                                            <p:txEl>
                                              <p:pRg st="7" end="7"/>
                                            </p:txEl>
                                          </p:spTgt>
                                        </p:tgtEl>
                                      </p:cBhvr>
                                    </p:animEffect>
                                  </p:childTnLst>
                                </p:cTn>
                              </p:par>
                            </p:childTnLst>
                          </p:cTn>
                        </p:par>
                        <p:par>
                          <p:cTn id="56" fill="hold" nodeType="afterGroup">
                            <p:stCondLst>
                              <p:cond delay="4730"/>
                            </p:stCondLst>
                            <p:childTnLst>
                              <p:par>
                                <p:cTn id="57" presetID="53" presetClass="entr" fill="hold" nodeType="afterEffect">
                                  <p:stCondLst>
                                    <p:cond delay="0"/>
                                  </p:stCondLst>
                                  <p:childTnLst>
                                    <p:set>
                                      <p:cBhvr additive="repl">
                                        <p:cTn id="58" dur="1" fill="hold">
                                          <p:stCondLst>
                                            <p:cond delay="0"/>
                                          </p:stCondLst>
                                        </p:cTn>
                                        <p:tgtEl>
                                          <p:spTgt spid="121860">
                                            <p:txEl>
                                              <p:pRg st="8" end="8"/>
                                            </p:txEl>
                                          </p:spTgt>
                                        </p:tgtEl>
                                        <p:attrNameLst>
                                          <p:attrName>style.visibility</p:attrName>
                                        </p:attrNameLst>
                                      </p:cBhvr>
                                      <p:to>
                                        <p:strVal val="visible"/>
                                      </p:to>
                                    </p:set>
                                    <p:anim calcmode="lin" valueType="num">
                                      <p:cBhvr additive="repl">
                                        <p:cTn id="59" dur="500" fill="hold"/>
                                        <p:tgtEl>
                                          <p:spTgt spid="121860">
                                            <p:txEl>
                                              <p:pRg st="8" end="8"/>
                                            </p:txEl>
                                          </p:spTgt>
                                        </p:tgtEl>
                                        <p:attrNameLst>
                                          <p:attrName>ppt_w</p:attrName>
                                        </p:attrNameLst>
                                      </p:cBhvr>
                                      <p:tavLst>
                                        <p:tav tm="100000">
                                          <p:val>
                                            <p:fltVal val="0"/>
                                          </p:val>
                                        </p:tav>
                                        <p:tav>
                                          <p:val>
                                            <p:strVal val="#ppt_w"/>
                                          </p:val>
                                        </p:tav>
                                      </p:tavLst>
                                    </p:anim>
                                    <p:anim calcmode="lin" valueType="num">
                                      <p:cBhvr additive="repl">
                                        <p:cTn id="60" dur="500" fill="hold"/>
                                        <p:tgtEl>
                                          <p:spTgt spid="121860">
                                            <p:txEl>
                                              <p:pRg st="8" end="8"/>
                                            </p:txEl>
                                          </p:spTgt>
                                        </p:tgtEl>
                                        <p:attrNameLst>
                                          <p:attrName>ppt_h</p:attrName>
                                        </p:attrNameLst>
                                      </p:cBhvr>
                                      <p:tavLst>
                                        <p:tav tm="100000">
                                          <p:val>
                                            <p:fltVal val="0"/>
                                          </p:val>
                                        </p:tav>
                                        <p:tav>
                                          <p:val>
                                            <p:strVal val="#ppt_h"/>
                                          </p:val>
                                        </p:tav>
                                      </p:tavLst>
                                    </p:anim>
                                    <p:animEffect transition="in" filter="fade">
                                      <p:cBhvr additive="repl">
                                        <p:cTn id="61" dur="500"/>
                                        <p:tgtEl>
                                          <p:spTgt spid="121860">
                                            <p:txEl>
                                              <p:pRg st="8" end="8"/>
                                            </p:txEl>
                                          </p:spTgt>
                                        </p:tgtEl>
                                      </p:cBhvr>
                                    </p:animEffect>
                                  </p:childTnLst>
                                </p:cTn>
                              </p:par>
                            </p:childTnLst>
                          </p:cTn>
                        </p:par>
                        <p:par>
                          <p:cTn id="62" fill="hold" nodeType="afterGroup">
                            <p:stCondLst>
                              <p:cond delay="5230"/>
                            </p:stCondLst>
                            <p:childTnLst>
                              <p:par>
                                <p:cTn id="63" presetID="53" presetClass="entr" fill="hold" nodeType="afterEffect">
                                  <p:stCondLst>
                                    <p:cond delay="0"/>
                                  </p:stCondLst>
                                  <p:childTnLst>
                                    <p:set>
                                      <p:cBhvr additive="repl">
                                        <p:cTn id="64" dur="1" fill="hold">
                                          <p:stCondLst>
                                            <p:cond delay="0"/>
                                          </p:stCondLst>
                                        </p:cTn>
                                        <p:tgtEl>
                                          <p:spTgt spid="121860">
                                            <p:txEl>
                                              <p:pRg st="9" end="9"/>
                                            </p:txEl>
                                          </p:spTgt>
                                        </p:tgtEl>
                                        <p:attrNameLst>
                                          <p:attrName>style.visibility</p:attrName>
                                        </p:attrNameLst>
                                      </p:cBhvr>
                                      <p:to>
                                        <p:strVal val="visible"/>
                                      </p:to>
                                    </p:set>
                                    <p:anim calcmode="lin" valueType="num">
                                      <p:cBhvr additive="repl">
                                        <p:cTn id="65" dur="500" fill="hold"/>
                                        <p:tgtEl>
                                          <p:spTgt spid="121860">
                                            <p:txEl>
                                              <p:pRg st="9" end="9"/>
                                            </p:txEl>
                                          </p:spTgt>
                                        </p:tgtEl>
                                        <p:attrNameLst>
                                          <p:attrName>ppt_w</p:attrName>
                                        </p:attrNameLst>
                                      </p:cBhvr>
                                      <p:tavLst>
                                        <p:tav tm="100000">
                                          <p:val>
                                            <p:fltVal val="0"/>
                                          </p:val>
                                        </p:tav>
                                        <p:tav>
                                          <p:val>
                                            <p:strVal val="#ppt_w"/>
                                          </p:val>
                                        </p:tav>
                                      </p:tavLst>
                                    </p:anim>
                                    <p:anim calcmode="lin" valueType="num">
                                      <p:cBhvr additive="repl">
                                        <p:cTn id="66" dur="500" fill="hold"/>
                                        <p:tgtEl>
                                          <p:spTgt spid="121860">
                                            <p:txEl>
                                              <p:pRg st="9" end="9"/>
                                            </p:txEl>
                                          </p:spTgt>
                                        </p:tgtEl>
                                        <p:attrNameLst>
                                          <p:attrName>ppt_h</p:attrName>
                                        </p:attrNameLst>
                                      </p:cBhvr>
                                      <p:tavLst>
                                        <p:tav tm="100000">
                                          <p:val>
                                            <p:fltVal val="0"/>
                                          </p:val>
                                        </p:tav>
                                        <p:tav>
                                          <p:val>
                                            <p:strVal val="#ppt_h"/>
                                          </p:val>
                                        </p:tav>
                                      </p:tavLst>
                                    </p:anim>
                                    <p:animEffect transition="in" filter="fade">
                                      <p:cBhvr additive="repl">
                                        <p:cTn id="67" dur="500"/>
                                        <p:tgtEl>
                                          <p:spTgt spid="12186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2">
            <a:extLst>
              <a:ext uri="{FF2B5EF4-FFF2-40B4-BE49-F238E27FC236}">
                <a16:creationId xmlns:a16="http://schemas.microsoft.com/office/drawing/2014/main" id="{1449C401-9BD6-4ACF-9EC7-BE7A551EB007}"/>
              </a:ext>
            </a:extLst>
          </p:cNvPr>
          <p:cNvSpPr txBox="1">
            <a:spLocks noChangeArrowheads="1"/>
          </p:cNvSpPr>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9pPr>
          </a:lstStyle>
          <a:p>
            <a:pPr algn="r" eaLnBrk="1" hangingPunct="1">
              <a:buSzPct val="100000"/>
              <a:defRPr/>
            </a:pPr>
            <a:fld id="{490AA9DA-5A0B-41FE-B024-DE94A58F42DF}" type="slidenum">
              <a:rPr lang="uk-UA" altLang="ru-RU" sz="1000" smtClean="0">
                <a:effectLst>
                  <a:outerShdw blurRad="38100" dist="38100" dir="2700000" algn="tl">
                    <a:srgbClr val="000000"/>
                  </a:outerShdw>
                </a:effectLst>
              </a:rPr>
              <a:pPr algn="r" eaLnBrk="1" hangingPunct="1">
                <a:buSzPct val="100000"/>
                <a:defRPr/>
              </a:pPr>
              <a:t>30</a:t>
            </a:fld>
            <a:endParaRPr lang="uk-UA" altLang="ru-RU" sz="1000">
              <a:effectLst>
                <a:outerShdw blurRad="38100" dist="38100" dir="2700000" algn="tl">
                  <a:srgbClr val="000000"/>
                </a:outerShdw>
              </a:effectLst>
            </a:endParaRPr>
          </a:p>
        </p:txBody>
      </p:sp>
      <p:sp>
        <p:nvSpPr>
          <p:cNvPr id="99331" name="Text Box 3">
            <a:extLst>
              <a:ext uri="{FF2B5EF4-FFF2-40B4-BE49-F238E27FC236}">
                <a16:creationId xmlns:a16="http://schemas.microsoft.com/office/drawing/2014/main" id="{28A70394-2912-4874-8570-21AD903E02CC}"/>
              </a:ext>
            </a:extLst>
          </p:cNvPr>
          <p:cNvSpPr txBox="1">
            <a:spLocks noChangeArrowheads="1"/>
          </p:cNvSpPr>
          <p:nvPr/>
        </p:nvSpPr>
        <p:spPr bwMode="auto">
          <a:xfrm>
            <a:off x="395288" y="404813"/>
            <a:ext cx="8229600" cy="1189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9pPr>
          </a:lstStyle>
          <a:p>
            <a:pPr algn="ctr" eaLnBrk="1" hangingPunct="1">
              <a:buSzPct val="100000"/>
              <a:defRPr/>
            </a:pPr>
            <a:r>
              <a:rPr lang="uk-UA" altLang="ru-RU" sz="4000" dirty="0">
                <a:solidFill>
                  <a:schemeClr val="bg1"/>
                </a:solidFill>
                <a:effectLst>
                  <a:outerShdw blurRad="38100" dist="38100" dir="2700000" algn="tl">
                    <a:srgbClr val="000000"/>
                  </a:outerShdw>
                </a:effectLst>
                <a:latin typeface="Arial"/>
                <a:cs typeface="Arial"/>
              </a:rPr>
              <a:t>Складність </a:t>
            </a:r>
            <a:endParaRPr lang="uk-UA" altLang="ru-RU" sz="4000" dirty="0">
              <a:solidFill>
                <a:schemeClr val="bg1"/>
              </a:solidFill>
              <a:effectLst>
                <a:outerShdw blurRad="38100" dist="38100" dir="2700000" algn="tl">
                  <a:srgbClr val="000000"/>
                </a:outerShdw>
              </a:effectLst>
            </a:endParaRPr>
          </a:p>
          <a:p>
            <a:pPr algn="ctr" eaLnBrk="1" hangingPunct="1">
              <a:buSzPct val="100000"/>
              <a:defRPr/>
            </a:pPr>
            <a:r>
              <a:rPr lang="uk-UA" altLang="ru-RU" sz="4000" dirty="0">
                <a:solidFill>
                  <a:schemeClr val="bg1"/>
                </a:solidFill>
                <a:effectLst>
                  <a:outerShdw blurRad="38100" dist="38100" dir="2700000" algn="tl">
                    <a:srgbClr val="000000"/>
                  </a:outerShdw>
                </a:effectLst>
                <a:latin typeface="Arial"/>
                <a:cs typeface="Arial"/>
              </a:rPr>
              <a:t>методу образних перетворень </a:t>
            </a:r>
            <a:br>
              <a:rPr lang="uk-UA" altLang="ru-RU" sz="4000" dirty="0">
                <a:solidFill>
                  <a:schemeClr val="bg1"/>
                </a:solidFill>
                <a:effectLst>
                  <a:outerShdw blurRad="38100" dist="38100" dir="2700000" algn="tl">
                    <a:srgbClr val="000000"/>
                  </a:outerShdw>
                </a:effectLst>
              </a:rPr>
            </a:br>
            <a:endParaRPr lang="uk-UA" altLang="ru-RU" sz="4000" dirty="0">
              <a:solidFill>
                <a:schemeClr val="bg1"/>
              </a:solidFill>
              <a:effectLst>
                <a:outerShdw blurRad="38100" dist="38100" dir="2700000" algn="tl">
                  <a:srgbClr val="000000"/>
                </a:outerShdw>
              </a:effectLst>
            </a:endParaRPr>
          </a:p>
        </p:txBody>
      </p:sp>
      <p:pic>
        <p:nvPicPr>
          <p:cNvPr id="65540" name="Диаграмма 1">
            <a:extLst>
              <a:ext uri="{FF2B5EF4-FFF2-40B4-BE49-F238E27FC236}">
                <a16:creationId xmlns:a16="http://schemas.microsoft.com/office/drawing/2014/main" id="{3306A0D6-C3AA-4628-89BA-AEBC2D469FF6}"/>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1916113"/>
            <a:ext cx="6048375"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edg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ext Box 2">
            <a:extLst>
              <a:ext uri="{FF2B5EF4-FFF2-40B4-BE49-F238E27FC236}">
                <a16:creationId xmlns:a16="http://schemas.microsoft.com/office/drawing/2014/main" id="{01163C5E-9419-4428-B235-78675B9B0206}"/>
              </a:ext>
            </a:extLst>
          </p:cNvPr>
          <p:cNvSpPr txBox="1">
            <a:spLocks noChangeArrowheads="1"/>
          </p:cNvSpPr>
          <p:nvPr/>
        </p:nvSpPr>
        <p:spPr bwMode="auto">
          <a:xfrm>
            <a:off x="6588125" y="6237288"/>
            <a:ext cx="213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9pPr>
          </a:lstStyle>
          <a:p>
            <a:pPr algn="r" eaLnBrk="1" hangingPunct="1">
              <a:buSzPct val="100000"/>
              <a:defRPr/>
            </a:pPr>
            <a:fld id="{1FD398DC-BDFF-4040-BA81-1C780A6D5522}" type="slidenum">
              <a:rPr lang="uk-UA" altLang="ru-RU" sz="1000" smtClean="0">
                <a:effectLst>
                  <a:outerShdw blurRad="38100" dist="38100" dir="2700000" algn="tl">
                    <a:srgbClr val="000000"/>
                  </a:outerShdw>
                </a:effectLst>
              </a:rPr>
              <a:pPr algn="r" eaLnBrk="1" hangingPunct="1">
                <a:buSzPct val="100000"/>
                <a:defRPr/>
              </a:pPr>
              <a:t>31</a:t>
            </a:fld>
            <a:endParaRPr lang="uk-UA" altLang="ru-RU" sz="1000">
              <a:effectLst>
                <a:outerShdw blurRad="38100" dist="38100" dir="2700000" algn="tl">
                  <a:srgbClr val="000000"/>
                </a:outerShdw>
              </a:effectLst>
            </a:endParaRPr>
          </a:p>
        </p:txBody>
      </p:sp>
      <p:sp>
        <p:nvSpPr>
          <p:cNvPr id="140291" name="Text Box 3">
            <a:extLst>
              <a:ext uri="{FF2B5EF4-FFF2-40B4-BE49-F238E27FC236}">
                <a16:creationId xmlns:a16="http://schemas.microsoft.com/office/drawing/2014/main" id="{72F5403C-3F05-4BFC-B55D-BB96FD58ECF5}"/>
              </a:ext>
            </a:extLst>
          </p:cNvPr>
          <p:cNvSpPr txBox="1">
            <a:spLocks noChangeArrowheads="1"/>
          </p:cNvSpPr>
          <p:nvPr/>
        </p:nvSpPr>
        <p:spPr bwMode="auto">
          <a:xfrm>
            <a:off x="468313" y="404813"/>
            <a:ext cx="8229600" cy="1512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9pPr>
          </a:lstStyle>
          <a:p>
            <a:pPr algn="ctr" eaLnBrk="1" hangingPunct="1">
              <a:buSzPct val="100000"/>
              <a:defRPr/>
            </a:pPr>
            <a:r>
              <a:rPr lang="uk-UA" altLang="ru-RU" sz="3200" dirty="0">
                <a:solidFill>
                  <a:schemeClr val="bg1"/>
                </a:solidFill>
                <a:effectLst>
                  <a:outerShdw blurRad="38100" dist="38100" dir="2700000" algn="tl">
                    <a:srgbClr val="000000"/>
                  </a:outerShdw>
                </a:effectLst>
                <a:latin typeface="Arial"/>
                <a:cs typeface="Arial"/>
              </a:rPr>
              <a:t>Розділ 3.Ознака мінімальної функції та мінімізація булевих функцій на повній таблиці істинності</a:t>
            </a:r>
          </a:p>
          <a:p>
            <a:pPr algn="ctr" eaLnBrk="1" hangingPunct="1">
              <a:buSzPct val="100000"/>
              <a:defRPr/>
            </a:pPr>
            <a:endParaRPr lang="uk-UA" altLang="ru-RU" sz="3200" dirty="0">
              <a:solidFill>
                <a:schemeClr val="bg1"/>
              </a:solidFill>
              <a:effectLst>
                <a:outerShdw blurRad="38100" dist="38100" dir="2700000" algn="tl">
                  <a:srgbClr val="000000"/>
                </a:outerShdw>
              </a:effectLst>
            </a:endParaRPr>
          </a:p>
        </p:txBody>
      </p:sp>
      <p:sp>
        <p:nvSpPr>
          <p:cNvPr id="140292" name="Text Box 4">
            <a:extLst>
              <a:ext uri="{FF2B5EF4-FFF2-40B4-BE49-F238E27FC236}">
                <a16:creationId xmlns:a16="http://schemas.microsoft.com/office/drawing/2014/main" id="{E1FFD043-22FC-4CB7-A232-DC220556F695}"/>
              </a:ext>
            </a:extLst>
          </p:cNvPr>
          <p:cNvSpPr txBox="1">
            <a:spLocks noChangeArrowheads="1"/>
          </p:cNvSpPr>
          <p:nvPr/>
        </p:nvSpPr>
        <p:spPr bwMode="auto">
          <a:xfrm>
            <a:off x="395288" y="2276475"/>
            <a:ext cx="8424862" cy="2089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9pPr>
          </a:lstStyle>
          <a:p>
            <a:pPr eaLnBrk="1" hangingPunct="1">
              <a:buClr>
                <a:srgbClr val="000000"/>
              </a:buClr>
              <a:buSzPct val="100000"/>
              <a:buFont typeface="Times New Roman" panose="02020603050405020304" pitchFamily="18" charset="0"/>
              <a:buNone/>
              <a:defRPr/>
            </a:pPr>
            <a:r>
              <a:rPr lang="ru-RU" altLang="ru-RU" sz="2400" i="1">
                <a:solidFill>
                  <a:schemeClr val="bg1"/>
                </a:solidFill>
                <a:effectLst>
                  <a:outerShdw blurRad="38100" dist="38100" dir="2700000" algn="tl">
                    <a:srgbClr val="000000"/>
                  </a:outerShdw>
                </a:effectLst>
              </a:rPr>
              <a:t>3.1. Застосування образних перетворень для встановлення ознаки мінімальної логічної функції</a:t>
            </a:r>
          </a:p>
          <a:p>
            <a:pPr eaLnBrk="1" hangingPunct="1">
              <a:buClr>
                <a:srgbClr val="000000"/>
              </a:buClr>
              <a:buSzPct val="100000"/>
              <a:buFont typeface="Times New Roman" panose="02020603050405020304" pitchFamily="18" charset="0"/>
              <a:buNone/>
              <a:defRPr/>
            </a:pPr>
            <a:endParaRPr lang="ru-RU" altLang="ru-RU" sz="2400" i="1">
              <a:solidFill>
                <a:schemeClr val="bg1"/>
              </a:solidFill>
              <a:effectLst>
                <a:outerShdw blurRad="38100" dist="38100" dir="2700000" algn="tl">
                  <a:srgbClr val="000000"/>
                </a:outerShdw>
              </a:effectLst>
            </a:endParaRPr>
          </a:p>
          <a:p>
            <a:pPr eaLnBrk="1" hangingPunct="1">
              <a:buClr>
                <a:srgbClr val="000000"/>
              </a:buClr>
              <a:buSzPct val="100000"/>
              <a:buFont typeface="Times New Roman" panose="02020603050405020304" pitchFamily="18" charset="0"/>
              <a:buNone/>
              <a:defRPr/>
            </a:pPr>
            <a:r>
              <a:rPr lang="ru-RU" altLang="ru-RU" sz="2400" i="1">
                <a:solidFill>
                  <a:schemeClr val="bg1"/>
                </a:solidFill>
                <a:effectLst>
                  <a:outerShdw blurRad="38100" dist="38100" dir="2700000" algn="tl">
                    <a:srgbClr val="000000"/>
                  </a:outerShdw>
                </a:effectLst>
              </a:rPr>
              <a:t>3.2. Застосування образних перетворень для мінімізації булевих функцій на повній таблиці істинності</a:t>
            </a:r>
            <a:endParaRPr lang="uk-UA" altLang="ru-RU" sz="2400" i="1">
              <a:solidFill>
                <a:schemeClr val="bg1"/>
              </a:solidFill>
              <a:effectLst>
                <a:outerShdw blurRad="38100" dist="38100" dir="2700000" algn="tl">
                  <a:srgbClr val="000000"/>
                </a:outerShdw>
              </a:effectLst>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0"/>
                      </p:stCondLst>
                      <p:childTnLst>
                        <p:par>
                          <p:cTn id="4" fill="hold" nodeType="withGroup">
                            <p:stCondLst>
                              <p:cond delay="0"/>
                            </p:stCondLst>
                            <p:childTnLst>
                              <p:par>
                                <p:cTn id="5" presetID="51" presetClass="entr" fill="hold" nodeType="afterEffect">
                                  <p:stCondLst>
                                    <p:cond delay="0"/>
                                  </p:stCondLst>
                                  <p:childTnLst>
                                    <p:set>
                                      <p:cBhvr additive="repl">
                                        <p:cTn id="6" dur="1" fill="hold">
                                          <p:stCondLst>
                                            <p:cond delay="0"/>
                                          </p:stCondLst>
                                        </p:cTn>
                                        <p:tgtEl>
                                          <p:spTgt spid="140291"/>
                                        </p:tgtEl>
                                        <p:attrNameLst>
                                          <p:attrName>style.visibility</p:attrName>
                                        </p:attrNameLst>
                                      </p:cBhvr>
                                      <p:to>
                                        <p:strVal val="visible"/>
                                      </p:to>
                                    </p:set>
                                    <p:animEffect transition="in" filter="fade">
                                      <p:cBhvr additive="repl">
                                        <p:cTn id="7" dur="768" decel="100000"/>
                                        <p:tgtEl>
                                          <p:spTgt spid="140291"/>
                                        </p:tgtEl>
                                      </p:cBhvr>
                                    </p:animEffect>
                                    <p:animScale>
                                      <p:cBhvr additive="repl">
                                        <p:cTn id="8" dur="768" decel="100000" fill="hold"/>
                                        <p:tgtEl>
                                          <p:spTgt spid="140291"/>
                                        </p:tgtEl>
                                      </p:cBhvr>
                                      <p:from x="10000" y="10000"/>
                                      <p:to x="200000" y="450000"/>
                                    </p:animScale>
                                    <p:animScale>
                                      <p:cBhvr additive="repl">
                                        <p:cTn id="9" dur="1230" accel="100000" fill="hold">
                                          <p:stCondLst>
                                            <p:cond delay="0"/>
                                          </p:stCondLst>
                                        </p:cTn>
                                        <p:tgtEl>
                                          <p:spTgt spid="140291"/>
                                        </p:tgtEl>
                                      </p:cBhvr>
                                      <p:from x="200000" y="450000"/>
                                      <p:to x="100000" y="100000"/>
                                    </p:animScale>
                                    <p:set>
                                      <p:cBhvr additive="repl">
                                        <p:cTn id="10" dur="768" fill="hold"/>
                                        <p:tgtEl>
                                          <p:spTgt spid="140291"/>
                                        </p:tgtEl>
                                        <p:attrNameLst>
                                          <p:attrName>ppt_x</p:attrName>
                                        </p:attrNameLst>
                                      </p:cBhvr>
                                      <p:to>
                                        <p:strVal val="(0.5)"/>
                                      </p:to>
                                    </p:set>
                                    <p:anim from="(0.5)" to="(#ppt_x)" calcmode="lin" valueType="num">
                                      <p:cBhvr additive="repl">
                                        <p:cTn id="11" dur="1230" accel="100000" fill="hold">
                                          <p:stCondLst>
                                            <p:cond delay="0"/>
                                          </p:stCondLst>
                                        </p:cTn>
                                        <p:tgtEl>
                                          <p:spTgt spid="140291"/>
                                        </p:tgtEl>
                                        <p:attrNameLst>
                                          <p:attrName>ppt_x</p:attrName>
                                        </p:attrNameLst>
                                      </p:cBhvr>
                                    </p:anim>
                                    <p:set>
                                      <p:cBhvr additive="repl">
                                        <p:cTn id="12" dur="768" fill="hold"/>
                                        <p:tgtEl>
                                          <p:spTgt spid="140291"/>
                                        </p:tgtEl>
                                        <p:attrNameLst>
                                          <p:attrName>ppt_y</p:attrName>
                                        </p:attrNameLst>
                                      </p:cBhvr>
                                      <p:to>
                                        <p:strVal val="(#ppt_y+0.4)"/>
                                      </p:to>
                                    </p:set>
                                    <p:anim from="(#ppt_y+0.4)" to="(#ppt_y)" calcmode="lin" valueType="num">
                                      <p:cBhvr additive="repl">
                                        <p:cTn id="13" dur="1230" accel="100000" fill="hold">
                                          <p:stCondLst>
                                            <p:cond delay="0"/>
                                          </p:stCondLst>
                                        </p:cTn>
                                        <p:tgtEl>
                                          <p:spTgt spid="140291"/>
                                        </p:tgtEl>
                                        <p:attrNameLst>
                                          <p:attrName>ppt_y</p:attrName>
                                        </p:attrNameLst>
                                      </p:cBhvr>
                                    </p:anim>
                                  </p:childTnLst>
                                </p:cTn>
                              </p:par>
                            </p:childTnLst>
                          </p:cTn>
                        </p:par>
                        <p:par>
                          <p:cTn id="14" fill="hold" nodeType="afterGroup">
                            <p:stCondLst>
                              <p:cond delay="1230"/>
                            </p:stCondLst>
                            <p:childTnLst>
                              <p:par>
                                <p:cTn id="15" presetID="53" presetClass="entr" fill="hold" nodeType="afterEffect">
                                  <p:stCondLst>
                                    <p:cond delay="0"/>
                                  </p:stCondLst>
                                  <p:childTnLst>
                                    <p:set>
                                      <p:cBhvr additive="repl">
                                        <p:cTn id="16" dur="1" fill="hold">
                                          <p:stCondLst>
                                            <p:cond delay="0"/>
                                          </p:stCondLst>
                                        </p:cTn>
                                        <p:tgtEl>
                                          <p:spTgt spid="140292">
                                            <p:txEl>
                                              <p:pRg st="0" end="0"/>
                                            </p:txEl>
                                          </p:spTgt>
                                        </p:tgtEl>
                                        <p:attrNameLst>
                                          <p:attrName>style.visibility</p:attrName>
                                        </p:attrNameLst>
                                      </p:cBhvr>
                                      <p:to>
                                        <p:strVal val="visible"/>
                                      </p:to>
                                    </p:set>
                                    <p:anim calcmode="lin" valueType="num">
                                      <p:cBhvr additive="repl">
                                        <p:cTn id="17" dur="500" fill="hold"/>
                                        <p:tgtEl>
                                          <p:spTgt spid="140292">
                                            <p:txEl>
                                              <p:pRg st="0" end="0"/>
                                            </p:txEl>
                                          </p:spTgt>
                                        </p:tgtEl>
                                        <p:attrNameLst>
                                          <p:attrName>ppt_w</p:attrName>
                                        </p:attrNameLst>
                                      </p:cBhvr>
                                      <p:tavLst>
                                        <p:tav tm="100000">
                                          <p:val>
                                            <p:fltVal val="0"/>
                                          </p:val>
                                        </p:tav>
                                        <p:tav>
                                          <p:val>
                                            <p:strVal val="#ppt_w"/>
                                          </p:val>
                                        </p:tav>
                                      </p:tavLst>
                                    </p:anim>
                                    <p:anim calcmode="lin" valueType="num">
                                      <p:cBhvr additive="repl">
                                        <p:cTn id="18" dur="500" fill="hold"/>
                                        <p:tgtEl>
                                          <p:spTgt spid="140292">
                                            <p:txEl>
                                              <p:pRg st="0" end="0"/>
                                            </p:txEl>
                                          </p:spTgt>
                                        </p:tgtEl>
                                        <p:attrNameLst>
                                          <p:attrName>ppt_h</p:attrName>
                                        </p:attrNameLst>
                                      </p:cBhvr>
                                      <p:tavLst>
                                        <p:tav tm="100000">
                                          <p:val>
                                            <p:fltVal val="0"/>
                                          </p:val>
                                        </p:tav>
                                        <p:tav>
                                          <p:val>
                                            <p:strVal val="#ppt_h"/>
                                          </p:val>
                                        </p:tav>
                                      </p:tavLst>
                                    </p:anim>
                                    <p:animEffect transition="in" filter="fade">
                                      <p:cBhvr additive="repl">
                                        <p:cTn id="19" dur="500"/>
                                        <p:tgtEl>
                                          <p:spTgt spid="140292">
                                            <p:txEl>
                                              <p:pRg st="0" end="0"/>
                                            </p:txEl>
                                          </p:spTgt>
                                        </p:tgtEl>
                                      </p:cBhvr>
                                    </p:animEffect>
                                  </p:childTnLst>
                                </p:cTn>
                              </p:par>
                            </p:childTnLst>
                          </p:cTn>
                        </p:par>
                        <p:par>
                          <p:cTn id="20" fill="hold" nodeType="afterGroup">
                            <p:stCondLst>
                              <p:cond delay="1730"/>
                            </p:stCondLst>
                            <p:childTnLst>
                              <p:par>
                                <p:cTn id="21" presetID="53" presetClass="entr" fill="hold" nodeType="afterEffect">
                                  <p:stCondLst>
                                    <p:cond delay="0"/>
                                  </p:stCondLst>
                                  <p:childTnLst>
                                    <p:set>
                                      <p:cBhvr additive="repl">
                                        <p:cTn id="22" dur="1" fill="hold">
                                          <p:stCondLst>
                                            <p:cond delay="0"/>
                                          </p:stCondLst>
                                        </p:cTn>
                                        <p:tgtEl>
                                          <p:spTgt spid="140292">
                                            <p:txEl>
                                              <p:pRg st="2" end="2"/>
                                            </p:txEl>
                                          </p:spTgt>
                                        </p:tgtEl>
                                        <p:attrNameLst>
                                          <p:attrName>style.visibility</p:attrName>
                                        </p:attrNameLst>
                                      </p:cBhvr>
                                      <p:to>
                                        <p:strVal val="visible"/>
                                      </p:to>
                                    </p:set>
                                    <p:anim calcmode="lin" valueType="num">
                                      <p:cBhvr additive="repl">
                                        <p:cTn id="23" dur="500" fill="hold"/>
                                        <p:tgtEl>
                                          <p:spTgt spid="140292">
                                            <p:txEl>
                                              <p:pRg st="2" end="2"/>
                                            </p:txEl>
                                          </p:spTgt>
                                        </p:tgtEl>
                                        <p:attrNameLst>
                                          <p:attrName>ppt_w</p:attrName>
                                        </p:attrNameLst>
                                      </p:cBhvr>
                                      <p:tavLst>
                                        <p:tav tm="100000">
                                          <p:val>
                                            <p:fltVal val="0"/>
                                          </p:val>
                                        </p:tav>
                                        <p:tav>
                                          <p:val>
                                            <p:strVal val="#ppt_w"/>
                                          </p:val>
                                        </p:tav>
                                      </p:tavLst>
                                    </p:anim>
                                    <p:anim calcmode="lin" valueType="num">
                                      <p:cBhvr additive="repl">
                                        <p:cTn id="24" dur="500" fill="hold"/>
                                        <p:tgtEl>
                                          <p:spTgt spid="140292">
                                            <p:txEl>
                                              <p:pRg st="2" end="2"/>
                                            </p:txEl>
                                          </p:spTgt>
                                        </p:tgtEl>
                                        <p:attrNameLst>
                                          <p:attrName>ppt_h</p:attrName>
                                        </p:attrNameLst>
                                      </p:cBhvr>
                                      <p:tavLst>
                                        <p:tav tm="100000">
                                          <p:val>
                                            <p:fltVal val="0"/>
                                          </p:val>
                                        </p:tav>
                                        <p:tav>
                                          <p:val>
                                            <p:strVal val="#ppt_h"/>
                                          </p:val>
                                        </p:tav>
                                      </p:tavLst>
                                    </p:anim>
                                    <p:animEffect transition="in" filter="fade">
                                      <p:cBhvr additive="repl">
                                        <p:cTn id="25" dur="500"/>
                                        <p:tgtEl>
                                          <p:spTgt spid="14029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2">
            <a:extLst>
              <a:ext uri="{FF2B5EF4-FFF2-40B4-BE49-F238E27FC236}">
                <a16:creationId xmlns:a16="http://schemas.microsoft.com/office/drawing/2014/main" id="{166EAD33-1D97-41B6-A8A6-C77016580F8D}"/>
              </a:ext>
            </a:extLst>
          </p:cNvPr>
          <p:cNvSpPr txBox="1">
            <a:spLocks noChangeArrowheads="1"/>
          </p:cNvSpPr>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9pPr>
          </a:lstStyle>
          <a:p>
            <a:pPr algn="r" eaLnBrk="1" hangingPunct="1">
              <a:buSzPct val="100000"/>
              <a:defRPr/>
            </a:pPr>
            <a:fld id="{C23B81B3-8070-42EC-B584-2CBB07AFDF94}" type="slidenum">
              <a:rPr lang="uk-UA" altLang="ru-RU" sz="1000" smtClean="0">
                <a:effectLst>
                  <a:outerShdw blurRad="38100" dist="38100" dir="2700000" algn="tl">
                    <a:srgbClr val="000000"/>
                  </a:outerShdw>
                </a:effectLst>
              </a:rPr>
              <a:pPr algn="r" eaLnBrk="1" hangingPunct="1">
                <a:buSzPct val="100000"/>
                <a:defRPr/>
              </a:pPr>
              <a:t>32</a:t>
            </a:fld>
            <a:endParaRPr lang="uk-UA" altLang="ru-RU" sz="1000">
              <a:effectLst>
                <a:outerShdw blurRad="38100" dist="38100" dir="2700000" algn="tl">
                  <a:srgbClr val="000000"/>
                </a:outerShdw>
              </a:effectLst>
            </a:endParaRPr>
          </a:p>
        </p:txBody>
      </p:sp>
      <p:sp>
        <p:nvSpPr>
          <p:cNvPr id="97283" name="Text Box 3">
            <a:extLst>
              <a:ext uri="{FF2B5EF4-FFF2-40B4-BE49-F238E27FC236}">
                <a16:creationId xmlns:a16="http://schemas.microsoft.com/office/drawing/2014/main" id="{87E693D8-B6E2-4815-A159-28531CE73A72}"/>
              </a:ext>
            </a:extLst>
          </p:cNvPr>
          <p:cNvSpPr txBox="1">
            <a:spLocks noChangeArrowheads="1"/>
          </p:cNvSpPr>
          <p:nvPr/>
        </p:nvSpPr>
        <p:spPr bwMode="auto">
          <a:xfrm>
            <a:off x="539750" y="2852738"/>
            <a:ext cx="8229600" cy="1189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9pPr>
          </a:lstStyle>
          <a:p>
            <a:pPr algn="ctr" eaLnBrk="1" hangingPunct="1">
              <a:buSzPct val="100000"/>
              <a:defRPr/>
            </a:pPr>
            <a:r>
              <a:rPr lang="uk-UA" altLang="ru-RU" sz="4000">
                <a:solidFill>
                  <a:srgbClr val="C0C0C0"/>
                </a:solidFill>
                <a:effectLst>
                  <a:outerShdw blurRad="38100" dist="38100" dir="2700000" algn="tl">
                    <a:srgbClr val="000000"/>
                  </a:outerShdw>
                </a:effectLst>
              </a:rPr>
              <a:t>Дякую за увагу </a:t>
            </a:r>
            <a:br>
              <a:rPr lang="uk-UA" altLang="ru-RU" sz="4000">
                <a:solidFill>
                  <a:srgbClr val="C0C0C0"/>
                </a:solidFill>
                <a:effectLst>
                  <a:outerShdw blurRad="38100" dist="38100" dir="2700000" algn="tl">
                    <a:srgbClr val="000000"/>
                  </a:outerShdw>
                </a:effectLst>
              </a:rPr>
            </a:br>
            <a:endParaRPr lang="uk-UA" altLang="ru-RU" sz="4000">
              <a:solidFill>
                <a:srgbClr val="C0C0C0"/>
              </a:solidFill>
              <a:effectLst>
                <a:outerShdw blurRad="38100" dist="38100" dir="2700000" algn="tl">
                  <a:srgbClr val="000000"/>
                </a:outerShdw>
              </a:effectLst>
            </a:endParaRPr>
          </a:p>
        </p:txBody>
      </p:sp>
    </p:spTree>
  </p:cSld>
  <p:clrMapOvr>
    <a:masterClrMapping/>
  </p:clrMapOvr>
  <p:transition spd="med">
    <p:wedg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ext Box 2">
            <a:extLst>
              <a:ext uri="{FF2B5EF4-FFF2-40B4-BE49-F238E27FC236}">
                <a16:creationId xmlns:a16="http://schemas.microsoft.com/office/drawing/2014/main" id="{40905B3C-1335-47F4-B3DA-61C2D93F6FF3}"/>
              </a:ext>
            </a:extLst>
          </p:cNvPr>
          <p:cNvSpPr txBox="1">
            <a:spLocks noChangeArrowheads="1"/>
          </p:cNvSpPr>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9pPr>
          </a:lstStyle>
          <a:p>
            <a:pPr algn="r" eaLnBrk="1" hangingPunct="1">
              <a:buSzPct val="100000"/>
              <a:defRPr/>
            </a:pPr>
            <a:fld id="{58D9759F-6436-4B51-9CDB-D6C73B00DC7E}" type="slidenum">
              <a:rPr lang="uk-UA" altLang="ru-RU" sz="1000" smtClean="0">
                <a:effectLst>
                  <a:outerShdw blurRad="38100" dist="38100" dir="2700000" algn="tl">
                    <a:srgbClr val="000000"/>
                  </a:outerShdw>
                </a:effectLst>
              </a:rPr>
              <a:pPr algn="r" eaLnBrk="1" hangingPunct="1">
                <a:buSzPct val="100000"/>
                <a:defRPr/>
              </a:pPr>
              <a:t>4</a:t>
            </a:fld>
            <a:endParaRPr lang="uk-UA" altLang="ru-RU" sz="1000">
              <a:effectLst>
                <a:outerShdw blurRad="38100" dist="38100" dir="2700000" algn="tl">
                  <a:srgbClr val="000000"/>
                </a:outerShdw>
              </a:effectLst>
            </a:endParaRPr>
          </a:p>
        </p:txBody>
      </p:sp>
      <p:sp>
        <p:nvSpPr>
          <p:cNvPr id="123907" name="Text Box 3">
            <a:extLst>
              <a:ext uri="{FF2B5EF4-FFF2-40B4-BE49-F238E27FC236}">
                <a16:creationId xmlns:a16="http://schemas.microsoft.com/office/drawing/2014/main" id="{D5338405-94D6-4F14-B9A9-81FF417B304B}"/>
              </a:ext>
            </a:extLst>
          </p:cNvPr>
          <p:cNvSpPr txBox="1">
            <a:spLocks noChangeArrowheads="1"/>
          </p:cNvSpPr>
          <p:nvPr/>
        </p:nvSpPr>
        <p:spPr bwMode="auto">
          <a:xfrm>
            <a:off x="468313" y="188913"/>
            <a:ext cx="8229600" cy="503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9pPr>
          </a:lstStyle>
          <a:p>
            <a:pPr algn="ctr" eaLnBrk="1" hangingPunct="1">
              <a:buSzPct val="100000"/>
              <a:defRPr/>
            </a:pPr>
            <a:r>
              <a:rPr lang="uk-UA" altLang="ru-RU" sz="3600" dirty="0">
                <a:solidFill>
                  <a:schemeClr val="bg1"/>
                </a:solidFill>
                <a:effectLst>
                  <a:outerShdw blurRad="38100" dist="38100" dir="2700000" algn="tl">
                    <a:srgbClr val="000000"/>
                  </a:outerShdw>
                </a:effectLst>
                <a:latin typeface="Arial"/>
                <a:cs typeface="Arial"/>
              </a:rPr>
              <a:t>Значення та складові дослідження</a:t>
            </a:r>
          </a:p>
        </p:txBody>
      </p:sp>
      <p:sp>
        <p:nvSpPr>
          <p:cNvPr id="123908" name="Text Box 4">
            <a:extLst>
              <a:ext uri="{FF2B5EF4-FFF2-40B4-BE49-F238E27FC236}">
                <a16:creationId xmlns:a16="http://schemas.microsoft.com/office/drawing/2014/main" id="{29727FC7-619F-4466-B5E1-9985EF9EDE5B}"/>
              </a:ext>
            </a:extLst>
          </p:cNvPr>
          <p:cNvSpPr txBox="1">
            <a:spLocks noChangeArrowheads="1"/>
          </p:cNvSpPr>
          <p:nvPr/>
        </p:nvSpPr>
        <p:spPr bwMode="auto">
          <a:xfrm>
            <a:off x="107950" y="765175"/>
            <a:ext cx="8856663" cy="5903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9pPr>
          </a:lstStyle>
          <a:p>
            <a:pPr eaLnBrk="1" hangingPunct="1">
              <a:spcBef>
                <a:spcPts val="800"/>
              </a:spcBef>
              <a:buClr>
                <a:srgbClr val="000000"/>
              </a:buClr>
              <a:buSzPct val="100000"/>
              <a:buFont typeface="Times New Roman" panose="02020603050405020304" pitchFamily="18" charset="0"/>
              <a:buNone/>
              <a:defRPr/>
            </a:pPr>
            <a:r>
              <a:rPr lang="uk-UA" altLang="ru-RU" sz="2000" b="1" i="1" dirty="0">
                <a:solidFill>
                  <a:schemeClr val="bg1"/>
                </a:solidFill>
                <a:effectLst>
                  <a:outerShdw blurRad="38100" dist="38100" dir="2700000" algn="tl">
                    <a:srgbClr val="000000"/>
                  </a:outerShdw>
                </a:effectLst>
              </a:rPr>
              <a:t>Об’єкт дослідження</a:t>
            </a:r>
            <a:r>
              <a:rPr lang="en-US" altLang="ru-RU" sz="2000" b="1" i="1" dirty="0">
                <a:solidFill>
                  <a:schemeClr val="bg1"/>
                </a:solidFill>
                <a:effectLst>
                  <a:outerShdw blurRad="38100" dist="38100" dir="2700000" algn="tl">
                    <a:srgbClr val="000000"/>
                  </a:outerShdw>
                </a:effectLst>
              </a:rPr>
              <a:t>:</a:t>
            </a:r>
            <a:r>
              <a:rPr lang="uk-UA" altLang="ru-RU" i="1" dirty="0">
                <a:solidFill>
                  <a:schemeClr val="bg1"/>
                </a:solidFill>
                <a:effectLst>
                  <a:outerShdw blurRad="38100" dist="38100" dir="2700000" algn="tl">
                    <a:srgbClr val="000000"/>
                  </a:outerShdw>
                </a:effectLst>
              </a:rPr>
              <a:t> є автоматизована підтримка протоколів мінімізації </a:t>
            </a:r>
            <a:r>
              <a:rPr lang="uk-UA" altLang="ru-RU" i="1" dirty="0" err="1">
                <a:solidFill>
                  <a:schemeClr val="bg1"/>
                </a:solidFill>
                <a:effectLst>
                  <a:outerShdw blurRad="38100" dist="38100" dir="2700000" algn="tl">
                    <a:srgbClr val="000000"/>
                  </a:outerShdw>
                </a:effectLst>
              </a:rPr>
              <a:t>булевих</a:t>
            </a:r>
            <a:r>
              <a:rPr lang="uk-UA" altLang="ru-RU" i="1" dirty="0">
                <a:solidFill>
                  <a:schemeClr val="bg1"/>
                </a:solidFill>
                <a:effectLst>
                  <a:outerShdw blurRad="38100" dist="38100" dir="2700000" algn="tl">
                    <a:srgbClr val="000000"/>
                  </a:outerShdw>
                </a:effectLst>
              </a:rPr>
              <a:t> функцій ментальним методом.</a:t>
            </a:r>
            <a:r>
              <a:rPr lang="uk-UA" altLang="ru-RU" dirty="0">
                <a:solidFill>
                  <a:schemeClr val="bg1"/>
                </a:solidFill>
              </a:rPr>
              <a:t>  </a:t>
            </a:r>
            <a:endParaRPr lang="uk-UA" altLang="ru-RU" sz="3200" i="1" dirty="0">
              <a:effectLst>
                <a:outerShdw blurRad="38100" dist="38100" dir="2700000" algn="tl">
                  <a:srgbClr val="000000"/>
                </a:outerShdw>
              </a:effectLst>
            </a:endParaRPr>
          </a:p>
          <a:p>
            <a:pPr eaLnBrk="1" hangingPunct="1">
              <a:buClr>
                <a:srgbClr val="000000"/>
              </a:buClr>
              <a:buSzPct val="100000"/>
              <a:buFont typeface="Times New Roman" panose="02020603050405020304" pitchFamily="18" charset="0"/>
              <a:buNone/>
              <a:defRPr/>
            </a:pPr>
            <a:r>
              <a:rPr lang="uk-UA" altLang="ru-RU" sz="2000" b="1" i="1" dirty="0">
                <a:solidFill>
                  <a:schemeClr val="bg1"/>
                </a:solidFill>
                <a:effectLst>
                  <a:outerShdw blurRad="38100" dist="38100" dir="2700000" algn="tl">
                    <a:srgbClr val="000000"/>
                  </a:outerShdw>
                </a:effectLst>
              </a:rPr>
              <a:t>Предметом дослідження</a:t>
            </a:r>
            <a:r>
              <a:rPr lang="en-US" altLang="ru-RU" sz="2000" b="1" i="1" dirty="0">
                <a:solidFill>
                  <a:schemeClr val="bg1"/>
                </a:solidFill>
                <a:effectLst>
                  <a:outerShdw blurRad="38100" dist="38100" dir="2700000" algn="tl">
                    <a:srgbClr val="000000"/>
                  </a:outerShdw>
                </a:effectLst>
              </a:rPr>
              <a:t>:</a:t>
            </a:r>
            <a:r>
              <a:rPr lang="uk-UA" altLang="ru-RU" i="1" dirty="0">
                <a:solidFill>
                  <a:schemeClr val="bg1"/>
                </a:solidFill>
                <a:effectLst>
                  <a:outerShdw blurRad="38100" dist="38100" dir="2700000" algn="tl">
                    <a:srgbClr val="000000"/>
                  </a:outerShdw>
                </a:effectLst>
              </a:rPr>
              <a:t> є автоматизовані методи, алгоритми, та програмні засоби реалізації отриманих результатів для технологічного спрощення цифрових схем.</a:t>
            </a:r>
            <a:r>
              <a:rPr lang="uk-UA" altLang="ru-RU" dirty="0">
                <a:solidFill>
                  <a:schemeClr val="bg1"/>
                </a:solidFill>
              </a:rPr>
              <a:t> </a:t>
            </a:r>
            <a:r>
              <a:rPr lang="uk-UA" altLang="ru-RU" i="1" dirty="0">
                <a:solidFill>
                  <a:schemeClr val="bg1"/>
                </a:solidFill>
                <a:effectLst>
                  <a:outerShdw blurRad="38100" dist="38100" dir="2700000" algn="tl">
                    <a:srgbClr val="000000"/>
                  </a:outerShdw>
                </a:effectLst>
              </a:rPr>
              <a:t> </a:t>
            </a:r>
          </a:p>
          <a:p>
            <a:pPr eaLnBrk="1" hangingPunct="1">
              <a:buClr>
                <a:srgbClr val="000000"/>
              </a:buClr>
              <a:buSzPct val="100000"/>
              <a:buFont typeface="Times New Roman" panose="02020603050405020304" pitchFamily="18" charset="0"/>
              <a:buNone/>
              <a:defRPr/>
            </a:pPr>
            <a:r>
              <a:rPr lang="uk-UA" altLang="ru-RU" sz="2000" b="1" i="1" dirty="0">
                <a:solidFill>
                  <a:schemeClr val="bg1"/>
                </a:solidFill>
                <a:effectLst>
                  <a:outerShdw blurRad="38100" dist="38100" dir="2700000" algn="tl">
                    <a:srgbClr val="000000"/>
                  </a:outerShdw>
                </a:effectLst>
              </a:rPr>
              <a:t>      Практичне значення</a:t>
            </a:r>
            <a:r>
              <a:rPr lang="en-US" altLang="ru-RU" sz="2000" b="1" i="1" dirty="0">
                <a:solidFill>
                  <a:schemeClr val="bg1"/>
                </a:solidFill>
                <a:effectLst>
                  <a:outerShdw blurRad="38100" dist="38100" dir="2700000" algn="tl">
                    <a:srgbClr val="000000"/>
                  </a:outerShdw>
                </a:effectLst>
              </a:rPr>
              <a:t>:</a:t>
            </a:r>
            <a:r>
              <a:rPr lang="uk-UA" altLang="ru-RU" i="1" dirty="0">
                <a:solidFill>
                  <a:schemeClr val="bg1"/>
                </a:solidFill>
                <a:effectLst>
                  <a:outerShdw blurRad="38100" dist="38100" dir="2700000" algn="tl">
                    <a:srgbClr val="000000"/>
                  </a:outerShdw>
                </a:effectLst>
              </a:rPr>
              <a:t> </a:t>
            </a:r>
            <a:r>
              <a:rPr lang="uk-UA" altLang="ru-RU" sz="1500" i="1" dirty="0">
                <a:solidFill>
                  <a:schemeClr val="bg1"/>
                </a:solidFill>
                <a:effectLst>
                  <a:outerShdw blurRad="38100" dist="38100" dir="2700000" algn="tl">
                    <a:srgbClr val="000000"/>
                  </a:outerShdw>
                </a:effectLst>
              </a:rPr>
              <a:t>Розроблена автоматизація підтримки протоколів мінімізації </a:t>
            </a:r>
            <a:r>
              <a:rPr lang="uk-UA" altLang="ru-RU" sz="1500" i="1" dirty="0" err="1">
                <a:solidFill>
                  <a:schemeClr val="bg1"/>
                </a:solidFill>
                <a:effectLst>
                  <a:outerShdw blurRad="38100" dist="38100" dir="2700000" algn="tl">
                    <a:srgbClr val="000000"/>
                  </a:outerShdw>
                </a:effectLst>
              </a:rPr>
              <a:t>булевих</a:t>
            </a:r>
            <a:r>
              <a:rPr lang="uk-UA" altLang="ru-RU" sz="1500" i="1" dirty="0">
                <a:solidFill>
                  <a:schemeClr val="bg1"/>
                </a:solidFill>
                <a:effectLst>
                  <a:outerShdw blurRad="38100" dist="38100" dir="2700000" algn="tl">
                    <a:srgbClr val="000000"/>
                  </a:outerShdw>
                </a:effectLst>
              </a:rPr>
              <a:t> функцій ментальним методом, яка зменшує складність процесу мінімізації </a:t>
            </a:r>
            <a:r>
              <a:rPr lang="uk-UA" altLang="ru-RU" sz="1500" i="1" dirty="0" err="1">
                <a:solidFill>
                  <a:schemeClr val="bg1"/>
                </a:solidFill>
                <a:effectLst>
                  <a:outerShdw blurRad="38100" dist="38100" dir="2700000" algn="tl">
                    <a:srgbClr val="000000"/>
                  </a:outerShdw>
                </a:effectLst>
              </a:rPr>
              <a:t>логічноих</a:t>
            </a:r>
            <a:r>
              <a:rPr lang="uk-UA" altLang="ru-RU" sz="1500" i="1" dirty="0">
                <a:solidFill>
                  <a:schemeClr val="bg1"/>
                </a:solidFill>
                <a:effectLst>
                  <a:outerShdw blurRad="38100" dist="38100" dir="2700000" algn="tl">
                    <a:srgbClr val="000000"/>
                  </a:outerShdw>
                </a:effectLst>
              </a:rPr>
              <a:t> функцій, що вигідно відрізняє ментальний метод аналітичних перетворень у</a:t>
            </a:r>
            <a:r>
              <a:rPr lang="uk-UA" altLang="ru-RU" sz="1500" dirty="0">
                <a:solidFill>
                  <a:schemeClr val="bg1"/>
                </a:solidFill>
                <a:effectLst>
                  <a:outerShdw blurRad="38100" dist="38100" dir="2700000" algn="tl">
                    <a:srgbClr val="000000"/>
                  </a:outerShdw>
                </a:effectLst>
              </a:rPr>
              <a:t> порівнянні з аналогами за такими чинниками:</a:t>
            </a:r>
            <a:endParaRPr lang="uk-UA" altLang="ru-RU" sz="1500" i="1" dirty="0">
              <a:solidFill>
                <a:schemeClr val="bg1"/>
              </a:solidFill>
              <a:effectLst>
                <a:outerShdw blurRad="38100" dist="38100" dir="2700000" algn="tl">
                  <a:srgbClr val="000000"/>
                </a:outerShdw>
              </a:effectLst>
            </a:endParaRPr>
          </a:p>
          <a:p>
            <a:pPr eaLnBrk="1" hangingPunct="1">
              <a:buClr>
                <a:srgbClr val="000000"/>
              </a:buClr>
              <a:buSzPct val="100000"/>
              <a:buFont typeface="Times New Roman" panose="02020603050405020304" pitchFamily="18" charset="0"/>
              <a:buNone/>
              <a:defRPr/>
            </a:pPr>
            <a:r>
              <a:rPr lang="uk-UA" altLang="ru-RU" sz="1500" i="1" dirty="0">
                <a:solidFill>
                  <a:schemeClr val="bg1"/>
                </a:solidFill>
                <a:effectLst>
                  <a:outerShdw blurRad="38100" dist="38100" dir="2700000" algn="tl">
                    <a:srgbClr val="000000"/>
                  </a:outerShdw>
                </a:effectLst>
              </a:rPr>
              <a:t>– збільшенням продуктивності розумової праці (інтелектуальної складової) під час мінімізації </a:t>
            </a:r>
            <a:r>
              <a:rPr lang="uk-UA" altLang="ru-RU" sz="1500" i="1" dirty="0" err="1">
                <a:solidFill>
                  <a:schemeClr val="bg1"/>
                </a:solidFill>
                <a:effectLst>
                  <a:outerShdw blurRad="38100" dist="38100" dir="2700000" algn="tl">
                    <a:srgbClr val="000000"/>
                  </a:outerShdw>
                </a:effectLst>
              </a:rPr>
              <a:t>булевих</a:t>
            </a:r>
            <a:r>
              <a:rPr lang="uk-UA" altLang="ru-RU" sz="1500" i="1" dirty="0">
                <a:solidFill>
                  <a:schemeClr val="bg1"/>
                </a:solidFill>
                <a:effectLst>
                  <a:outerShdw blurRad="38100" dist="38100" dir="2700000" algn="tl">
                    <a:srgbClr val="000000"/>
                  </a:outerShdw>
                </a:effectLst>
              </a:rPr>
              <a:t> функцій, що сприяє підвищенню наукового рівня дослідження протоколів мінімізації, </a:t>
            </a:r>
          </a:p>
          <a:p>
            <a:pPr eaLnBrk="1" hangingPunct="1">
              <a:buClr>
                <a:srgbClr val="000000"/>
              </a:buClr>
              <a:buSzPct val="100000"/>
              <a:buFont typeface="Times New Roman" panose="02020603050405020304" pitchFamily="18" charset="0"/>
              <a:buNone/>
              <a:defRPr/>
            </a:pPr>
            <a:r>
              <a:rPr lang="uk-UA" altLang="ru-RU" sz="1500" i="1" dirty="0">
                <a:solidFill>
                  <a:schemeClr val="bg1"/>
                </a:solidFill>
                <a:effectLst>
                  <a:outerShdw blurRad="38100" dist="38100" dir="2700000" algn="tl">
                    <a:srgbClr val="000000"/>
                  </a:outerShdw>
                </a:effectLst>
              </a:rPr>
              <a:t>– вдосконаленню алгоритму мінімізації логічних функцій, розширенню контрольних функцій </a:t>
            </a:r>
          </a:p>
          <a:p>
            <a:pPr eaLnBrk="1" hangingPunct="1">
              <a:buClr>
                <a:srgbClr val="000000"/>
              </a:buClr>
              <a:buSzPct val="100000"/>
              <a:buFont typeface="Times New Roman" panose="02020603050405020304" pitchFamily="18" charset="0"/>
              <a:buNone/>
              <a:defRPr/>
            </a:pPr>
            <a:r>
              <a:rPr lang="uk-UA" altLang="ru-RU" sz="1500" i="1" dirty="0">
                <a:solidFill>
                  <a:schemeClr val="bg1"/>
                </a:solidFill>
                <a:effectLst>
                  <a:outerShdw blurRad="38100" dist="38100" dir="2700000" algn="tl">
                    <a:srgbClr val="000000"/>
                  </a:outerShdw>
                </a:effectLst>
              </a:rPr>
              <a:t>та глибшому розумінню логічних перетворень;</a:t>
            </a:r>
          </a:p>
          <a:p>
            <a:pPr eaLnBrk="1" hangingPunct="1">
              <a:buClr>
                <a:srgbClr val="000000"/>
              </a:buClr>
              <a:buSzPct val="100000"/>
              <a:buFont typeface="Times New Roman" panose="02020603050405020304" pitchFamily="18" charset="0"/>
              <a:buNone/>
              <a:defRPr/>
            </a:pPr>
            <a:r>
              <a:rPr lang="uk-UA" altLang="ru-RU" sz="1500" i="1" dirty="0">
                <a:solidFill>
                  <a:schemeClr val="bg1"/>
                </a:solidFill>
                <a:effectLst>
                  <a:outerShdw blurRad="38100" dist="38100" dir="2700000" algn="tl">
                    <a:srgbClr val="000000"/>
                  </a:outerShdw>
                </a:effectLst>
              </a:rPr>
              <a:t>       Алгоритм мінімізації </a:t>
            </a:r>
            <a:r>
              <a:rPr lang="uk-UA" altLang="ru-RU" sz="1500" i="1" dirty="0" err="1">
                <a:solidFill>
                  <a:schemeClr val="bg1"/>
                </a:solidFill>
                <a:effectLst>
                  <a:outerShdw blurRad="38100" dist="38100" dir="2700000" algn="tl">
                    <a:srgbClr val="000000"/>
                  </a:outerShdw>
                </a:effectLst>
              </a:rPr>
              <a:t>булевої</a:t>
            </a:r>
            <a:r>
              <a:rPr lang="uk-UA" altLang="ru-RU" sz="1500" i="1" dirty="0">
                <a:solidFill>
                  <a:schemeClr val="bg1"/>
                </a:solidFill>
                <a:effectLst>
                  <a:outerShdw blurRad="38100" dist="38100" dir="2700000" algn="tl">
                    <a:srgbClr val="000000"/>
                  </a:outerShdw>
                </a:effectLst>
              </a:rPr>
              <a:t> функції ментальним методом ґрунтується на </a:t>
            </a:r>
            <a:r>
              <a:rPr lang="uk-UA" altLang="ru-RU" sz="1500" i="1" dirty="0" err="1">
                <a:solidFill>
                  <a:schemeClr val="bg1"/>
                </a:solidFill>
                <a:effectLst>
                  <a:outerShdw blurRad="38100" dist="38100" dir="2700000" algn="tl">
                    <a:srgbClr val="000000"/>
                  </a:outerShdw>
                </a:effectLst>
              </a:rPr>
              <a:t>апараті</a:t>
            </a:r>
            <a:r>
              <a:rPr lang="uk-UA" altLang="ru-RU" sz="1500" i="1" dirty="0">
                <a:solidFill>
                  <a:schemeClr val="bg1"/>
                </a:solidFill>
                <a:effectLst>
                  <a:outerShdw blurRad="38100" dist="38100" dir="2700000" algn="tl">
                    <a:srgbClr val="000000"/>
                  </a:outerShdw>
                </a:effectLst>
              </a:rPr>
              <a:t> блок – схеми з повторенням, якою є власне таблиця істинності заданої функції. Це дозволяє зосередити принцип мінімізації у межах протоколу обчислення функції (у межах таблиці істинності функції) і, таким чином, обійтись без допоміжних об’єктів, як то карта Карно, діаграми </a:t>
            </a:r>
            <a:r>
              <a:rPr lang="uk-UA" altLang="ru-RU" sz="1500" i="1" dirty="0" err="1">
                <a:solidFill>
                  <a:schemeClr val="bg1"/>
                </a:solidFill>
                <a:effectLst>
                  <a:outerShdw blurRad="38100" dist="38100" dir="2700000" algn="tl">
                    <a:srgbClr val="000000"/>
                  </a:outerShdw>
                </a:effectLst>
              </a:rPr>
              <a:t>Вейча</a:t>
            </a:r>
            <a:r>
              <a:rPr lang="uk-UA" altLang="ru-RU" sz="1500" i="1" dirty="0">
                <a:solidFill>
                  <a:schemeClr val="bg1"/>
                </a:solidFill>
                <a:effectLst>
                  <a:outerShdw blurRad="38100" dist="38100" dir="2700000" algn="tl">
                    <a:srgbClr val="000000"/>
                  </a:outerShdw>
                </a:effectLst>
              </a:rPr>
              <a:t>, ациклічний граф, кубічне представлення та ін.</a:t>
            </a:r>
          </a:p>
          <a:p>
            <a:pPr eaLnBrk="1" hangingPunct="1">
              <a:buClr>
                <a:srgbClr val="000000"/>
              </a:buClr>
              <a:buSzPct val="100000"/>
              <a:buFont typeface="Times New Roman" panose="02020603050405020304" pitchFamily="18" charset="0"/>
              <a:buNone/>
              <a:defRPr/>
            </a:pPr>
            <a:r>
              <a:rPr lang="uk-UA" altLang="ru-RU" sz="1500" i="1" dirty="0">
                <a:solidFill>
                  <a:schemeClr val="bg1"/>
                </a:solidFill>
                <a:effectLst>
                  <a:outerShdw blurRad="38100" dist="38100" dir="2700000" algn="tl">
                    <a:srgbClr val="000000"/>
                  </a:outerShdw>
                </a:effectLst>
              </a:rPr>
              <a:t>Рівносильні перетворення ментального методу за своїми властивостями мають більшу інформаційну ємність за рахунок табличної організації математичного апарату блок – схеми з повторенням, що дозволяє отримати більше інформації стосовно ортогональності, суміжності, однозначності блоків таблиці істинності (комбінаторної системи). Тому рівносильні перетворення ментального методу спроможні з ефектом замінити вербальні процедури алгебричних перетворень.</a:t>
            </a:r>
            <a:r>
              <a:rPr lang="uk-UA" altLang="ru-RU" sz="1400" dirty="0">
                <a:solidFill>
                  <a:schemeClr val="bg1"/>
                </a:solidFill>
              </a:rPr>
              <a:t> </a:t>
            </a:r>
            <a:endParaRPr lang="uk-UA" altLang="ru-RU" sz="1400" i="1" dirty="0">
              <a:solidFill>
                <a:schemeClr val="bg1"/>
              </a:solidFill>
              <a:effectLst>
                <a:outerShdw blurRad="38100" dist="38100" dir="2700000" algn="tl">
                  <a:srgbClr val="000000"/>
                </a:outerShdw>
              </a:effectLst>
            </a:endParaRPr>
          </a:p>
          <a:p>
            <a:pPr eaLnBrk="1" hangingPunct="1">
              <a:buClr>
                <a:srgbClr val="000000"/>
              </a:buClr>
              <a:buSzPct val="100000"/>
              <a:buFont typeface="Times New Roman" panose="02020603050405020304" pitchFamily="18" charset="0"/>
              <a:buNone/>
              <a:defRPr/>
            </a:pPr>
            <a:endParaRPr lang="uk-UA" altLang="ru-RU" sz="1400" dirty="0">
              <a:solidFill>
                <a:schemeClr val="bg1"/>
              </a:solidFill>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0"/>
                      </p:stCondLst>
                      <p:childTnLst>
                        <p:par>
                          <p:cTn id="4" fill="hold" nodeType="withGroup">
                            <p:stCondLst>
                              <p:cond delay="0"/>
                            </p:stCondLst>
                            <p:childTnLst>
                              <p:par>
                                <p:cTn id="5" presetID="51" presetClass="entr" fill="hold" nodeType="afterEffect">
                                  <p:stCondLst>
                                    <p:cond delay="0"/>
                                  </p:stCondLst>
                                  <p:childTnLst>
                                    <p:set>
                                      <p:cBhvr additive="repl">
                                        <p:cTn id="6" dur="1" fill="hold">
                                          <p:stCondLst>
                                            <p:cond delay="0"/>
                                          </p:stCondLst>
                                        </p:cTn>
                                        <p:tgtEl>
                                          <p:spTgt spid="123907"/>
                                        </p:tgtEl>
                                        <p:attrNameLst>
                                          <p:attrName>style.visibility</p:attrName>
                                        </p:attrNameLst>
                                      </p:cBhvr>
                                      <p:to>
                                        <p:strVal val="visible"/>
                                      </p:to>
                                    </p:set>
                                    <p:animEffect transition="in" filter="fade">
                                      <p:cBhvr additive="repl">
                                        <p:cTn id="7" dur="768" decel="100000"/>
                                        <p:tgtEl>
                                          <p:spTgt spid="123907"/>
                                        </p:tgtEl>
                                      </p:cBhvr>
                                    </p:animEffect>
                                    <p:animScale>
                                      <p:cBhvr additive="repl">
                                        <p:cTn id="8" dur="768" decel="100000" fill="hold"/>
                                        <p:tgtEl>
                                          <p:spTgt spid="123907"/>
                                        </p:tgtEl>
                                      </p:cBhvr>
                                      <p:from x="10000" y="10000"/>
                                      <p:to x="200000" y="450000"/>
                                    </p:animScale>
                                    <p:animScale>
                                      <p:cBhvr additive="repl">
                                        <p:cTn id="9" dur="1230" accel="100000" fill="hold">
                                          <p:stCondLst>
                                            <p:cond delay="0"/>
                                          </p:stCondLst>
                                        </p:cTn>
                                        <p:tgtEl>
                                          <p:spTgt spid="123907"/>
                                        </p:tgtEl>
                                      </p:cBhvr>
                                      <p:from x="200000" y="450000"/>
                                      <p:to x="100000" y="100000"/>
                                    </p:animScale>
                                    <p:set>
                                      <p:cBhvr additive="repl">
                                        <p:cTn id="10" dur="768" fill="hold"/>
                                        <p:tgtEl>
                                          <p:spTgt spid="123907"/>
                                        </p:tgtEl>
                                        <p:attrNameLst>
                                          <p:attrName>ppt_x</p:attrName>
                                        </p:attrNameLst>
                                      </p:cBhvr>
                                      <p:to>
                                        <p:strVal val="(0.5)"/>
                                      </p:to>
                                    </p:set>
                                    <p:anim from="(0.5)" to="(#ppt_x)" calcmode="lin" valueType="num">
                                      <p:cBhvr additive="repl">
                                        <p:cTn id="11" dur="1230" accel="100000" fill="hold">
                                          <p:stCondLst>
                                            <p:cond delay="0"/>
                                          </p:stCondLst>
                                        </p:cTn>
                                        <p:tgtEl>
                                          <p:spTgt spid="123907"/>
                                        </p:tgtEl>
                                        <p:attrNameLst>
                                          <p:attrName>ppt_x</p:attrName>
                                        </p:attrNameLst>
                                      </p:cBhvr>
                                    </p:anim>
                                    <p:set>
                                      <p:cBhvr additive="repl">
                                        <p:cTn id="12" dur="768" fill="hold"/>
                                        <p:tgtEl>
                                          <p:spTgt spid="123907"/>
                                        </p:tgtEl>
                                        <p:attrNameLst>
                                          <p:attrName>ppt_y</p:attrName>
                                        </p:attrNameLst>
                                      </p:cBhvr>
                                      <p:to>
                                        <p:strVal val="(#ppt_y+0.4)"/>
                                      </p:to>
                                    </p:set>
                                    <p:anim from="(#ppt_y+0.4)" to="(#ppt_y)" calcmode="lin" valueType="num">
                                      <p:cBhvr additive="repl">
                                        <p:cTn id="13" dur="1230" accel="100000" fill="hold">
                                          <p:stCondLst>
                                            <p:cond delay="0"/>
                                          </p:stCondLst>
                                        </p:cTn>
                                        <p:tgtEl>
                                          <p:spTgt spid="123907"/>
                                        </p:tgtEl>
                                        <p:attrNameLst>
                                          <p:attrName>ppt_y</p:attrName>
                                        </p:attrNameLst>
                                      </p:cBhvr>
                                    </p:anim>
                                  </p:childTnLst>
                                </p:cTn>
                              </p:par>
                            </p:childTnLst>
                          </p:cTn>
                        </p:par>
                        <p:par>
                          <p:cTn id="14" fill="hold" nodeType="afterGroup">
                            <p:stCondLst>
                              <p:cond delay="1230"/>
                            </p:stCondLst>
                            <p:childTnLst>
                              <p:par>
                                <p:cTn id="15" presetID="53" presetClass="entr" fill="hold" nodeType="afterEffect">
                                  <p:stCondLst>
                                    <p:cond delay="0"/>
                                  </p:stCondLst>
                                  <p:childTnLst>
                                    <p:set>
                                      <p:cBhvr additive="repl">
                                        <p:cTn id="16" dur="1" fill="hold">
                                          <p:stCondLst>
                                            <p:cond delay="0"/>
                                          </p:stCondLst>
                                        </p:cTn>
                                        <p:tgtEl>
                                          <p:spTgt spid="123908">
                                            <p:txEl>
                                              <p:pRg st="0" end="0"/>
                                            </p:txEl>
                                          </p:spTgt>
                                        </p:tgtEl>
                                        <p:attrNameLst>
                                          <p:attrName>style.visibility</p:attrName>
                                        </p:attrNameLst>
                                      </p:cBhvr>
                                      <p:to>
                                        <p:strVal val="visible"/>
                                      </p:to>
                                    </p:set>
                                    <p:anim calcmode="lin" valueType="num">
                                      <p:cBhvr additive="repl">
                                        <p:cTn id="17" dur="500" fill="hold"/>
                                        <p:tgtEl>
                                          <p:spTgt spid="123908">
                                            <p:txEl>
                                              <p:pRg st="0" end="0"/>
                                            </p:txEl>
                                          </p:spTgt>
                                        </p:tgtEl>
                                        <p:attrNameLst>
                                          <p:attrName>ppt_w</p:attrName>
                                        </p:attrNameLst>
                                      </p:cBhvr>
                                      <p:tavLst>
                                        <p:tav tm="100000">
                                          <p:val>
                                            <p:fltVal val="0"/>
                                          </p:val>
                                        </p:tav>
                                        <p:tav>
                                          <p:val>
                                            <p:strVal val="#ppt_w"/>
                                          </p:val>
                                        </p:tav>
                                      </p:tavLst>
                                    </p:anim>
                                    <p:anim calcmode="lin" valueType="num">
                                      <p:cBhvr additive="repl">
                                        <p:cTn id="18" dur="500" fill="hold"/>
                                        <p:tgtEl>
                                          <p:spTgt spid="123908">
                                            <p:txEl>
                                              <p:pRg st="0" end="0"/>
                                            </p:txEl>
                                          </p:spTgt>
                                        </p:tgtEl>
                                        <p:attrNameLst>
                                          <p:attrName>ppt_h</p:attrName>
                                        </p:attrNameLst>
                                      </p:cBhvr>
                                      <p:tavLst>
                                        <p:tav tm="100000">
                                          <p:val>
                                            <p:fltVal val="0"/>
                                          </p:val>
                                        </p:tav>
                                        <p:tav>
                                          <p:val>
                                            <p:strVal val="#ppt_h"/>
                                          </p:val>
                                        </p:tav>
                                      </p:tavLst>
                                    </p:anim>
                                    <p:animEffect transition="in" filter="fade">
                                      <p:cBhvr additive="repl">
                                        <p:cTn id="19" dur="500"/>
                                        <p:tgtEl>
                                          <p:spTgt spid="123908">
                                            <p:txEl>
                                              <p:pRg st="0" end="0"/>
                                            </p:txEl>
                                          </p:spTgt>
                                        </p:tgtEl>
                                      </p:cBhvr>
                                    </p:animEffect>
                                  </p:childTnLst>
                                </p:cTn>
                              </p:par>
                            </p:childTnLst>
                          </p:cTn>
                        </p:par>
                        <p:par>
                          <p:cTn id="20" fill="hold" nodeType="afterGroup">
                            <p:stCondLst>
                              <p:cond delay="1730"/>
                            </p:stCondLst>
                            <p:childTnLst>
                              <p:par>
                                <p:cTn id="21" presetID="53" presetClass="entr" fill="hold" nodeType="afterEffect">
                                  <p:stCondLst>
                                    <p:cond delay="0"/>
                                  </p:stCondLst>
                                  <p:childTnLst>
                                    <p:set>
                                      <p:cBhvr additive="repl">
                                        <p:cTn id="22" dur="1" fill="hold">
                                          <p:stCondLst>
                                            <p:cond delay="0"/>
                                          </p:stCondLst>
                                        </p:cTn>
                                        <p:tgtEl>
                                          <p:spTgt spid="123908">
                                            <p:txEl>
                                              <p:pRg st="1" end="1"/>
                                            </p:txEl>
                                          </p:spTgt>
                                        </p:tgtEl>
                                        <p:attrNameLst>
                                          <p:attrName>style.visibility</p:attrName>
                                        </p:attrNameLst>
                                      </p:cBhvr>
                                      <p:to>
                                        <p:strVal val="visible"/>
                                      </p:to>
                                    </p:set>
                                    <p:anim calcmode="lin" valueType="num">
                                      <p:cBhvr additive="repl">
                                        <p:cTn id="23" dur="500" fill="hold"/>
                                        <p:tgtEl>
                                          <p:spTgt spid="123908">
                                            <p:txEl>
                                              <p:pRg st="1" end="1"/>
                                            </p:txEl>
                                          </p:spTgt>
                                        </p:tgtEl>
                                        <p:attrNameLst>
                                          <p:attrName>ppt_w</p:attrName>
                                        </p:attrNameLst>
                                      </p:cBhvr>
                                      <p:tavLst>
                                        <p:tav tm="100000">
                                          <p:val>
                                            <p:fltVal val="0"/>
                                          </p:val>
                                        </p:tav>
                                        <p:tav>
                                          <p:val>
                                            <p:strVal val="#ppt_w"/>
                                          </p:val>
                                        </p:tav>
                                      </p:tavLst>
                                    </p:anim>
                                    <p:anim calcmode="lin" valueType="num">
                                      <p:cBhvr additive="repl">
                                        <p:cTn id="24" dur="500" fill="hold"/>
                                        <p:tgtEl>
                                          <p:spTgt spid="123908">
                                            <p:txEl>
                                              <p:pRg st="1" end="1"/>
                                            </p:txEl>
                                          </p:spTgt>
                                        </p:tgtEl>
                                        <p:attrNameLst>
                                          <p:attrName>ppt_h</p:attrName>
                                        </p:attrNameLst>
                                      </p:cBhvr>
                                      <p:tavLst>
                                        <p:tav tm="100000">
                                          <p:val>
                                            <p:fltVal val="0"/>
                                          </p:val>
                                        </p:tav>
                                        <p:tav>
                                          <p:val>
                                            <p:strVal val="#ppt_h"/>
                                          </p:val>
                                        </p:tav>
                                      </p:tavLst>
                                    </p:anim>
                                    <p:animEffect transition="in" filter="fade">
                                      <p:cBhvr additive="repl">
                                        <p:cTn id="25" dur="500"/>
                                        <p:tgtEl>
                                          <p:spTgt spid="123908">
                                            <p:txEl>
                                              <p:pRg st="1" end="1"/>
                                            </p:txEl>
                                          </p:spTgt>
                                        </p:tgtEl>
                                      </p:cBhvr>
                                    </p:animEffect>
                                  </p:childTnLst>
                                </p:cTn>
                              </p:par>
                            </p:childTnLst>
                          </p:cTn>
                        </p:par>
                        <p:par>
                          <p:cTn id="26" fill="hold" nodeType="afterGroup">
                            <p:stCondLst>
                              <p:cond delay="2230"/>
                            </p:stCondLst>
                            <p:childTnLst>
                              <p:par>
                                <p:cTn id="27" presetID="53" presetClass="entr" fill="hold" nodeType="afterEffect">
                                  <p:stCondLst>
                                    <p:cond delay="0"/>
                                  </p:stCondLst>
                                  <p:childTnLst>
                                    <p:set>
                                      <p:cBhvr additive="repl">
                                        <p:cTn id="28" dur="1" fill="hold">
                                          <p:stCondLst>
                                            <p:cond delay="0"/>
                                          </p:stCondLst>
                                        </p:cTn>
                                        <p:tgtEl>
                                          <p:spTgt spid="123908">
                                            <p:txEl>
                                              <p:pRg st="2" end="2"/>
                                            </p:txEl>
                                          </p:spTgt>
                                        </p:tgtEl>
                                        <p:attrNameLst>
                                          <p:attrName>style.visibility</p:attrName>
                                        </p:attrNameLst>
                                      </p:cBhvr>
                                      <p:to>
                                        <p:strVal val="visible"/>
                                      </p:to>
                                    </p:set>
                                    <p:anim calcmode="lin" valueType="num">
                                      <p:cBhvr additive="repl">
                                        <p:cTn id="29" dur="500" fill="hold"/>
                                        <p:tgtEl>
                                          <p:spTgt spid="123908">
                                            <p:txEl>
                                              <p:pRg st="2" end="2"/>
                                            </p:txEl>
                                          </p:spTgt>
                                        </p:tgtEl>
                                        <p:attrNameLst>
                                          <p:attrName>ppt_w</p:attrName>
                                        </p:attrNameLst>
                                      </p:cBhvr>
                                      <p:tavLst>
                                        <p:tav tm="100000">
                                          <p:val>
                                            <p:fltVal val="0"/>
                                          </p:val>
                                        </p:tav>
                                        <p:tav>
                                          <p:val>
                                            <p:strVal val="#ppt_w"/>
                                          </p:val>
                                        </p:tav>
                                      </p:tavLst>
                                    </p:anim>
                                    <p:anim calcmode="lin" valueType="num">
                                      <p:cBhvr additive="repl">
                                        <p:cTn id="30" dur="500" fill="hold"/>
                                        <p:tgtEl>
                                          <p:spTgt spid="123908">
                                            <p:txEl>
                                              <p:pRg st="2" end="2"/>
                                            </p:txEl>
                                          </p:spTgt>
                                        </p:tgtEl>
                                        <p:attrNameLst>
                                          <p:attrName>ppt_h</p:attrName>
                                        </p:attrNameLst>
                                      </p:cBhvr>
                                      <p:tavLst>
                                        <p:tav tm="100000">
                                          <p:val>
                                            <p:fltVal val="0"/>
                                          </p:val>
                                        </p:tav>
                                        <p:tav>
                                          <p:val>
                                            <p:strVal val="#ppt_h"/>
                                          </p:val>
                                        </p:tav>
                                      </p:tavLst>
                                    </p:anim>
                                    <p:animEffect transition="in" filter="fade">
                                      <p:cBhvr additive="repl">
                                        <p:cTn id="31" dur="500"/>
                                        <p:tgtEl>
                                          <p:spTgt spid="123908">
                                            <p:txEl>
                                              <p:pRg st="2" end="2"/>
                                            </p:txEl>
                                          </p:spTgt>
                                        </p:tgtEl>
                                      </p:cBhvr>
                                    </p:animEffect>
                                  </p:childTnLst>
                                </p:cTn>
                              </p:par>
                            </p:childTnLst>
                          </p:cTn>
                        </p:par>
                        <p:par>
                          <p:cTn id="32" fill="hold" nodeType="afterGroup">
                            <p:stCondLst>
                              <p:cond delay="2730"/>
                            </p:stCondLst>
                            <p:childTnLst>
                              <p:par>
                                <p:cTn id="33" presetID="53" presetClass="entr" fill="hold" nodeType="afterEffect">
                                  <p:stCondLst>
                                    <p:cond delay="0"/>
                                  </p:stCondLst>
                                  <p:childTnLst>
                                    <p:set>
                                      <p:cBhvr additive="repl">
                                        <p:cTn id="34" dur="1" fill="hold">
                                          <p:stCondLst>
                                            <p:cond delay="0"/>
                                          </p:stCondLst>
                                        </p:cTn>
                                        <p:tgtEl>
                                          <p:spTgt spid="123908">
                                            <p:txEl>
                                              <p:pRg st="3" end="3"/>
                                            </p:txEl>
                                          </p:spTgt>
                                        </p:tgtEl>
                                        <p:attrNameLst>
                                          <p:attrName>style.visibility</p:attrName>
                                        </p:attrNameLst>
                                      </p:cBhvr>
                                      <p:to>
                                        <p:strVal val="visible"/>
                                      </p:to>
                                    </p:set>
                                    <p:anim calcmode="lin" valueType="num">
                                      <p:cBhvr additive="repl">
                                        <p:cTn id="35" dur="500" fill="hold"/>
                                        <p:tgtEl>
                                          <p:spTgt spid="123908">
                                            <p:txEl>
                                              <p:pRg st="3" end="3"/>
                                            </p:txEl>
                                          </p:spTgt>
                                        </p:tgtEl>
                                        <p:attrNameLst>
                                          <p:attrName>ppt_w</p:attrName>
                                        </p:attrNameLst>
                                      </p:cBhvr>
                                      <p:tavLst>
                                        <p:tav tm="100000">
                                          <p:val>
                                            <p:fltVal val="0"/>
                                          </p:val>
                                        </p:tav>
                                        <p:tav>
                                          <p:val>
                                            <p:strVal val="#ppt_w"/>
                                          </p:val>
                                        </p:tav>
                                      </p:tavLst>
                                    </p:anim>
                                    <p:anim calcmode="lin" valueType="num">
                                      <p:cBhvr additive="repl">
                                        <p:cTn id="36" dur="500" fill="hold"/>
                                        <p:tgtEl>
                                          <p:spTgt spid="123908">
                                            <p:txEl>
                                              <p:pRg st="3" end="3"/>
                                            </p:txEl>
                                          </p:spTgt>
                                        </p:tgtEl>
                                        <p:attrNameLst>
                                          <p:attrName>ppt_h</p:attrName>
                                        </p:attrNameLst>
                                      </p:cBhvr>
                                      <p:tavLst>
                                        <p:tav tm="100000">
                                          <p:val>
                                            <p:fltVal val="0"/>
                                          </p:val>
                                        </p:tav>
                                        <p:tav>
                                          <p:val>
                                            <p:strVal val="#ppt_h"/>
                                          </p:val>
                                        </p:tav>
                                      </p:tavLst>
                                    </p:anim>
                                    <p:animEffect transition="in" filter="fade">
                                      <p:cBhvr additive="repl">
                                        <p:cTn id="37" dur="500"/>
                                        <p:tgtEl>
                                          <p:spTgt spid="123908">
                                            <p:txEl>
                                              <p:pRg st="3" end="3"/>
                                            </p:txEl>
                                          </p:spTgt>
                                        </p:tgtEl>
                                      </p:cBhvr>
                                    </p:animEffect>
                                  </p:childTnLst>
                                </p:cTn>
                              </p:par>
                            </p:childTnLst>
                          </p:cTn>
                        </p:par>
                        <p:par>
                          <p:cTn id="38" fill="hold" nodeType="afterGroup">
                            <p:stCondLst>
                              <p:cond delay="3230"/>
                            </p:stCondLst>
                            <p:childTnLst>
                              <p:par>
                                <p:cTn id="39" presetID="53" presetClass="entr" fill="hold" nodeType="afterEffect">
                                  <p:stCondLst>
                                    <p:cond delay="0"/>
                                  </p:stCondLst>
                                  <p:childTnLst>
                                    <p:set>
                                      <p:cBhvr additive="repl">
                                        <p:cTn id="40" dur="1" fill="hold">
                                          <p:stCondLst>
                                            <p:cond delay="0"/>
                                          </p:stCondLst>
                                        </p:cTn>
                                        <p:tgtEl>
                                          <p:spTgt spid="123908">
                                            <p:txEl>
                                              <p:pRg st="5" end="5"/>
                                            </p:txEl>
                                          </p:spTgt>
                                        </p:tgtEl>
                                        <p:attrNameLst>
                                          <p:attrName>style.visibility</p:attrName>
                                        </p:attrNameLst>
                                      </p:cBhvr>
                                      <p:to>
                                        <p:strVal val="visible"/>
                                      </p:to>
                                    </p:set>
                                    <p:anim calcmode="lin" valueType="num">
                                      <p:cBhvr additive="repl">
                                        <p:cTn id="41" dur="500" fill="hold"/>
                                        <p:tgtEl>
                                          <p:spTgt spid="123908">
                                            <p:txEl>
                                              <p:pRg st="5" end="5"/>
                                            </p:txEl>
                                          </p:spTgt>
                                        </p:tgtEl>
                                        <p:attrNameLst>
                                          <p:attrName>ppt_w</p:attrName>
                                        </p:attrNameLst>
                                      </p:cBhvr>
                                      <p:tavLst>
                                        <p:tav tm="100000">
                                          <p:val>
                                            <p:fltVal val="0"/>
                                          </p:val>
                                        </p:tav>
                                        <p:tav>
                                          <p:val>
                                            <p:strVal val="#ppt_w"/>
                                          </p:val>
                                        </p:tav>
                                      </p:tavLst>
                                    </p:anim>
                                    <p:anim calcmode="lin" valueType="num">
                                      <p:cBhvr additive="repl">
                                        <p:cTn id="42" dur="500" fill="hold"/>
                                        <p:tgtEl>
                                          <p:spTgt spid="123908">
                                            <p:txEl>
                                              <p:pRg st="5" end="5"/>
                                            </p:txEl>
                                          </p:spTgt>
                                        </p:tgtEl>
                                        <p:attrNameLst>
                                          <p:attrName>ppt_h</p:attrName>
                                        </p:attrNameLst>
                                      </p:cBhvr>
                                      <p:tavLst>
                                        <p:tav tm="100000">
                                          <p:val>
                                            <p:fltVal val="0"/>
                                          </p:val>
                                        </p:tav>
                                        <p:tav>
                                          <p:val>
                                            <p:strVal val="#ppt_h"/>
                                          </p:val>
                                        </p:tav>
                                      </p:tavLst>
                                    </p:anim>
                                    <p:animEffect transition="in" filter="fade">
                                      <p:cBhvr additive="repl">
                                        <p:cTn id="43" dur="500"/>
                                        <p:tgtEl>
                                          <p:spTgt spid="123908">
                                            <p:txEl>
                                              <p:pRg st="5" end="5"/>
                                            </p:txEl>
                                          </p:spTgt>
                                        </p:tgtEl>
                                      </p:cBhvr>
                                    </p:animEffect>
                                  </p:childTnLst>
                                </p:cTn>
                              </p:par>
                            </p:childTnLst>
                          </p:cTn>
                        </p:par>
                        <p:par>
                          <p:cTn id="44" fill="hold" nodeType="afterGroup">
                            <p:stCondLst>
                              <p:cond delay="3730"/>
                            </p:stCondLst>
                            <p:childTnLst>
                              <p:par>
                                <p:cTn id="45" presetID="53" presetClass="entr" fill="hold" nodeType="afterEffect">
                                  <p:stCondLst>
                                    <p:cond delay="0"/>
                                  </p:stCondLst>
                                  <p:childTnLst>
                                    <p:set>
                                      <p:cBhvr additive="repl">
                                        <p:cTn id="46" dur="1" fill="hold">
                                          <p:stCondLst>
                                            <p:cond delay="0"/>
                                          </p:stCondLst>
                                        </p:cTn>
                                        <p:tgtEl>
                                          <p:spTgt spid="123908">
                                            <p:txEl>
                                              <p:pRg st="4" end="4"/>
                                            </p:txEl>
                                          </p:spTgt>
                                        </p:tgtEl>
                                        <p:attrNameLst>
                                          <p:attrName>style.visibility</p:attrName>
                                        </p:attrNameLst>
                                      </p:cBhvr>
                                      <p:to>
                                        <p:strVal val="visible"/>
                                      </p:to>
                                    </p:set>
                                    <p:anim calcmode="lin" valueType="num">
                                      <p:cBhvr additive="repl">
                                        <p:cTn id="47" dur="500" fill="hold"/>
                                        <p:tgtEl>
                                          <p:spTgt spid="123908">
                                            <p:txEl>
                                              <p:pRg st="4" end="4"/>
                                            </p:txEl>
                                          </p:spTgt>
                                        </p:tgtEl>
                                        <p:attrNameLst>
                                          <p:attrName>ppt_w</p:attrName>
                                        </p:attrNameLst>
                                      </p:cBhvr>
                                      <p:tavLst>
                                        <p:tav tm="100000">
                                          <p:val>
                                            <p:fltVal val="0"/>
                                          </p:val>
                                        </p:tav>
                                        <p:tav>
                                          <p:val>
                                            <p:strVal val="#ppt_w"/>
                                          </p:val>
                                        </p:tav>
                                      </p:tavLst>
                                    </p:anim>
                                    <p:anim calcmode="lin" valueType="num">
                                      <p:cBhvr additive="repl">
                                        <p:cTn id="48" dur="500" fill="hold"/>
                                        <p:tgtEl>
                                          <p:spTgt spid="123908">
                                            <p:txEl>
                                              <p:pRg st="4" end="4"/>
                                            </p:txEl>
                                          </p:spTgt>
                                        </p:tgtEl>
                                        <p:attrNameLst>
                                          <p:attrName>ppt_h</p:attrName>
                                        </p:attrNameLst>
                                      </p:cBhvr>
                                      <p:tavLst>
                                        <p:tav tm="100000">
                                          <p:val>
                                            <p:fltVal val="0"/>
                                          </p:val>
                                        </p:tav>
                                        <p:tav>
                                          <p:val>
                                            <p:strVal val="#ppt_h"/>
                                          </p:val>
                                        </p:tav>
                                      </p:tavLst>
                                    </p:anim>
                                    <p:animEffect transition="in" filter="fade">
                                      <p:cBhvr additive="repl">
                                        <p:cTn id="49" dur="500"/>
                                        <p:tgtEl>
                                          <p:spTgt spid="123908">
                                            <p:txEl>
                                              <p:pRg st="4" end="4"/>
                                            </p:txEl>
                                          </p:spTgt>
                                        </p:tgtEl>
                                      </p:cBhvr>
                                    </p:animEffect>
                                  </p:childTnLst>
                                </p:cTn>
                              </p:par>
                            </p:childTnLst>
                          </p:cTn>
                        </p:par>
                        <p:par>
                          <p:cTn id="50" fill="hold" nodeType="afterGroup">
                            <p:stCondLst>
                              <p:cond delay="4230"/>
                            </p:stCondLst>
                            <p:childTnLst>
                              <p:par>
                                <p:cTn id="51" presetID="53" presetClass="entr" fill="hold" nodeType="afterEffect">
                                  <p:stCondLst>
                                    <p:cond delay="0"/>
                                  </p:stCondLst>
                                  <p:childTnLst>
                                    <p:set>
                                      <p:cBhvr additive="repl">
                                        <p:cTn id="52" dur="1" fill="hold">
                                          <p:stCondLst>
                                            <p:cond delay="0"/>
                                          </p:stCondLst>
                                        </p:cTn>
                                        <p:tgtEl>
                                          <p:spTgt spid="123908">
                                            <p:txEl>
                                              <p:pRg st="6" end="6"/>
                                            </p:txEl>
                                          </p:spTgt>
                                        </p:tgtEl>
                                        <p:attrNameLst>
                                          <p:attrName>style.visibility</p:attrName>
                                        </p:attrNameLst>
                                      </p:cBhvr>
                                      <p:to>
                                        <p:strVal val="visible"/>
                                      </p:to>
                                    </p:set>
                                    <p:anim calcmode="lin" valueType="num">
                                      <p:cBhvr additive="repl">
                                        <p:cTn id="53" dur="500" fill="hold"/>
                                        <p:tgtEl>
                                          <p:spTgt spid="123908">
                                            <p:txEl>
                                              <p:pRg st="6" end="6"/>
                                            </p:txEl>
                                          </p:spTgt>
                                        </p:tgtEl>
                                        <p:attrNameLst>
                                          <p:attrName>ppt_w</p:attrName>
                                        </p:attrNameLst>
                                      </p:cBhvr>
                                      <p:tavLst>
                                        <p:tav tm="100000">
                                          <p:val>
                                            <p:fltVal val="0"/>
                                          </p:val>
                                        </p:tav>
                                        <p:tav>
                                          <p:val>
                                            <p:strVal val="#ppt_w"/>
                                          </p:val>
                                        </p:tav>
                                      </p:tavLst>
                                    </p:anim>
                                    <p:anim calcmode="lin" valueType="num">
                                      <p:cBhvr additive="repl">
                                        <p:cTn id="54" dur="500" fill="hold"/>
                                        <p:tgtEl>
                                          <p:spTgt spid="123908">
                                            <p:txEl>
                                              <p:pRg st="6" end="6"/>
                                            </p:txEl>
                                          </p:spTgt>
                                        </p:tgtEl>
                                        <p:attrNameLst>
                                          <p:attrName>ppt_h</p:attrName>
                                        </p:attrNameLst>
                                      </p:cBhvr>
                                      <p:tavLst>
                                        <p:tav tm="100000">
                                          <p:val>
                                            <p:fltVal val="0"/>
                                          </p:val>
                                        </p:tav>
                                        <p:tav>
                                          <p:val>
                                            <p:strVal val="#ppt_h"/>
                                          </p:val>
                                        </p:tav>
                                      </p:tavLst>
                                    </p:anim>
                                    <p:animEffect transition="in" filter="fade">
                                      <p:cBhvr additive="repl">
                                        <p:cTn id="55" dur="500"/>
                                        <p:tgtEl>
                                          <p:spTgt spid="123908">
                                            <p:txEl>
                                              <p:pRg st="6" end="6"/>
                                            </p:txEl>
                                          </p:spTgt>
                                        </p:tgtEl>
                                      </p:cBhvr>
                                    </p:animEffect>
                                  </p:childTnLst>
                                </p:cTn>
                              </p:par>
                            </p:childTnLst>
                          </p:cTn>
                        </p:par>
                        <p:par>
                          <p:cTn id="56" fill="hold" nodeType="afterGroup">
                            <p:stCondLst>
                              <p:cond delay="4730"/>
                            </p:stCondLst>
                            <p:childTnLst>
                              <p:par>
                                <p:cTn id="57" presetID="53" presetClass="entr" fill="hold" nodeType="afterEffect">
                                  <p:stCondLst>
                                    <p:cond delay="0"/>
                                  </p:stCondLst>
                                  <p:childTnLst>
                                    <p:set>
                                      <p:cBhvr additive="repl">
                                        <p:cTn id="58" dur="1" fill="hold">
                                          <p:stCondLst>
                                            <p:cond delay="0"/>
                                          </p:stCondLst>
                                        </p:cTn>
                                        <p:tgtEl>
                                          <p:spTgt spid="123908">
                                            <p:txEl>
                                              <p:pRg st="7" end="7"/>
                                            </p:txEl>
                                          </p:spTgt>
                                        </p:tgtEl>
                                        <p:attrNameLst>
                                          <p:attrName>style.visibility</p:attrName>
                                        </p:attrNameLst>
                                      </p:cBhvr>
                                      <p:to>
                                        <p:strVal val="visible"/>
                                      </p:to>
                                    </p:set>
                                    <p:anim calcmode="lin" valueType="num">
                                      <p:cBhvr additive="repl">
                                        <p:cTn id="59" dur="500" fill="hold"/>
                                        <p:tgtEl>
                                          <p:spTgt spid="123908">
                                            <p:txEl>
                                              <p:pRg st="7" end="7"/>
                                            </p:txEl>
                                          </p:spTgt>
                                        </p:tgtEl>
                                        <p:attrNameLst>
                                          <p:attrName>ppt_w</p:attrName>
                                        </p:attrNameLst>
                                      </p:cBhvr>
                                      <p:tavLst>
                                        <p:tav tm="100000">
                                          <p:val>
                                            <p:fltVal val="0"/>
                                          </p:val>
                                        </p:tav>
                                        <p:tav>
                                          <p:val>
                                            <p:strVal val="#ppt_w"/>
                                          </p:val>
                                        </p:tav>
                                      </p:tavLst>
                                    </p:anim>
                                    <p:anim calcmode="lin" valueType="num">
                                      <p:cBhvr additive="repl">
                                        <p:cTn id="60" dur="500" fill="hold"/>
                                        <p:tgtEl>
                                          <p:spTgt spid="123908">
                                            <p:txEl>
                                              <p:pRg st="7" end="7"/>
                                            </p:txEl>
                                          </p:spTgt>
                                        </p:tgtEl>
                                        <p:attrNameLst>
                                          <p:attrName>ppt_h</p:attrName>
                                        </p:attrNameLst>
                                      </p:cBhvr>
                                      <p:tavLst>
                                        <p:tav tm="100000">
                                          <p:val>
                                            <p:fltVal val="0"/>
                                          </p:val>
                                        </p:tav>
                                        <p:tav>
                                          <p:val>
                                            <p:strVal val="#ppt_h"/>
                                          </p:val>
                                        </p:tav>
                                      </p:tavLst>
                                    </p:anim>
                                    <p:animEffect transition="in" filter="fade">
                                      <p:cBhvr additive="repl">
                                        <p:cTn id="61" dur="500"/>
                                        <p:tgtEl>
                                          <p:spTgt spid="12390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ext Box 2">
            <a:extLst>
              <a:ext uri="{FF2B5EF4-FFF2-40B4-BE49-F238E27FC236}">
                <a16:creationId xmlns:a16="http://schemas.microsoft.com/office/drawing/2014/main" id="{835E3CED-D324-4A31-8E78-32E8DAE1BD28}"/>
              </a:ext>
            </a:extLst>
          </p:cNvPr>
          <p:cNvSpPr txBox="1">
            <a:spLocks noChangeArrowheads="1"/>
          </p:cNvSpPr>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9pPr>
          </a:lstStyle>
          <a:p>
            <a:pPr algn="r" eaLnBrk="1" hangingPunct="1">
              <a:buSzPct val="100000"/>
              <a:defRPr/>
            </a:pPr>
            <a:fld id="{8E9851E3-00BC-491C-A394-E14B39A3B417}" type="slidenum">
              <a:rPr lang="uk-UA" altLang="ru-RU" sz="1000" smtClean="0">
                <a:effectLst>
                  <a:outerShdw blurRad="38100" dist="38100" dir="2700000" algn="tl">
                    <a:srgbClr val="000000"/>
                  </a:outerShdw>
                </a:effectLst>
              </a:rPr>
              <a:pPr algn="r" eaLnBrk="1" hangingPunct="1">
                <a:buSzPct val="100000"/>
                <a:defRPr/>
              </a:pPr>
              <a:t>5</a:t>
            </a:fld>
            <a:endParaRPr lang="uk-UA" altLang="ru-RU" sz="1000">
              <a:effectLst>
                <a:outerShdw blurRad="38100" dist="38100" dir="2700000" algn="tl">
                  <a:srgbClr val="000000"/>
                </a:outerShdw>
              </a:effectLst>
            </a:endParaRPr>
          </a:p>
        </p:txBody>
      </p:sp>
      <p:sp>
        <p:nvSpPr>
          <p:cNvPr id="125955" name="Text Box 3">
            <a:extLst>
              <a:ext uri="{FF2B5EF4-FFF2-40B4-BE49-F238E27FC236}">
                <a16:creationId xmlns:a16="http://schemas.microsoft.com/office/drawing/2014/main" id="{D840101B-BC49-49A7-872B-CE2087F75ED5}"/>
              </a:ext>
            </a:extLst>
          </p:cNvPr>
          <p:cNvSpPr txBox="1">
            <a:spLocks noChangeArrowheads="1"/>
          </p:cNvSpPr>
          <p:nvPr/>
        </p:nvSpPr>
        <p:spPr bwMode="auto">
          <a:xfrm>
            <a:off x="468313" y="188913"/>
            <a:ext cx="8229600" cy="503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9pPr>
          </a:lstStyle>
          <a:p>
            <a:pPr algn="ctr" eaLnBrk="1" hangingPunct="1">
              <a:buSzPct val="100000"/>
              <a:defRPr/>
            </a:pPr>
            <a:r>
              <a:rPr lang="uk-UA" altLang="ru-RU" sz="3600" dirty="0">
                <a:solidFill>
                  <a:schemeClr val="bg1"/>
                </a:solidFill>
                <a:effectLst>
                  <a:outerShdw blurRad="38100" dist="38100" dir="2700000" algn="tl">
                    <a:srgbClr val="000000"/>
                  </a:outerShdw>
                </a:effectLst>
                <a:latin typeface="Arial"/>
                <a:cs typeface="Arial"/>
              </a:rPr>
              <a:t>Актуальність дослідження</a:t>
            </a:r>
          </a:p>
        </p:txBody>
      </p:sp>
      <p:sp>
        <p:nvSpPr>
          <p:cNvPr id="125956" name="Text Box 4">
            <a:extLst>
              <a:ext uri="{FF2B5EF4-FFF2-40B4-BE49-F238E27FC236}">
                <a16:creationId xmlns:a16="http://schemas.microsoft.com/office/drawing/2014/main" id="{71276913-6740-4241-A53F-9F1EABA03C0C}"/>
              </a:ext>
            </a:extLst>
          </p:cNvPr>
          <p:cNvSpPr txBox="1">
            <a:spLocks noChangeArrowheads="1"/>
          </p:cNvSpPr>
          <p:nvPr/>
        </p:nvSpPr>
        <p:spPr bwMode="auto">
          <a:xfrm>
            <a:off x="107950" y="765175"/>
            <a:ext cx="8856663" cy="5903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t"/>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9pPr>
          </a:lstStyle>
          <a:p>
            <a:pPr eaLnBrk="1" hangingPunct="1">
              <a:buClr>
                <a:srgbClr val="000000"/>
              </a:buClr>
              <a:buSzPct val="100000"/>
              <a:defRPr/>
            </a:pPr>
            <a:r>
              <a:rPr lang="uk-UA" altLang="ru-RU" sz="2000" i="1" dirty="0">
                <a:solidFill>
                  <a:schemeClr val="bg1"/>
                </a:solidFill>
                <a:effectLst>
                  <a:outerShdw blurRad="38100" dist="38100" dir="2700000" algn="tl">
                    <a:srgbClr val="000000"/>
                  </a:outerShdw>
                </a:effectLst>
                <a:latin typeface="Arial"/>
                <a:cs typeface="Arial"/>
              </a:rPr>
              <a:t>Проблеми та недоліки відомих методів мінімізації </a:t>
            </a:r>
            <a:r>
              <a:rPr lang="uk-UA" altLang="ru-RU" sz="2000" i="1" dirty="0" err="1">
                <a:solidFill>
                  <a:schemeClr val="bg1"/>
                </a:solidFill>
                <a:effectLst>
                  <a:outerShdw blurRad="38100" dist="38100" dir="2700000" algn="tl">
                    <a:srgbClr val="000000"/>
                  </a:outerShdw>
                </a:effectLst>
                <a:latin typeface="Arial"/>
                <a:cs typeface="Arial"/>
              </a:rPr>
              <a:t>диз’юктивних</a:t>
            </a:r>
            <a:r>
              <a:rPr lang="uk-UA" altLang="ru-RU" sz="2000" i="1" dirty="0">
                <a:solidFill>
                  <a:schemeClr val="bg1"/>
                </a:solidFill>
                <a:effectLst>
                  <a:outerShdw blurRad="38100" dist="38100" dir="2700000" algn="tl">
                    <a:srgbClr val="000000"/>
                  </a:outerShdw>
                </a:effectLst>
                <a:latin typeface="Arial"/>
                <a:cs typeface="Arial"/>
              </a:rPr>
              <a:t> нормальних форм (ДНФ) та </a:t>
            </a:r>
            <a:r>
              <a:rPr lang="uk-UA" altLang="ru-RU" sz="2000" i="1" dirty="0" err="1">
                <a:solidFill>
                  <a:schemeClr val="bg1"/>
                </a:solidFill>
                <a:effectLst>
                  <a:outerShdw blurRad="38100" dist="38100" dir="2700000" algn="tl">
                    <a:srgbClr val="000000"/>
                  </a:outerShdw>
                </a:effectLst>
                <a:latin typeface="Arial"/>
                <a:cs typeface="Arial"/>
              </a:rPr>
              <a:t>кон’юктивних</a:t>
            </a:r>
            <a:r>
              <a:rPr lang="uk-UA" altLang="ru-RU" sz="2000" i="1" dirty="0">
                <a:solidFill>
                  <a:schemeClr val="bg1"/>
                </a:solidFill>
                <a:effectLst>
                  <a:outerShdw blurRad="38100" dist="38100" dir="2700000" algn="tl">
                    <a:srgbClr val="000000"/>
                  </a:outerShdw>
                </a:effectLst>
                <a:latin typeface="Arial"/>
                <a:cs typeface="Arial"/>
              </a:rPr>
              <a:t> нормальних форм (КНФ) булевих функцій пов’язані зі зростанням обсягу обчислень при збільшенні кількості змінних логічних функцій. Складність алгебричного методу та складність мінімізації картою Карно помітно збільшується при зростанні кількості змінних більше чотирьох-п’яти, тому ці методи недоцільно  використовувати з більшим числом змінних. Від результату мінімізації булевої функції залежить швидкодія обчислювального пристрою, його надійність та енергозбереження. Особливості розглянутої мінімізації булевих функцій полягають у більшій інформативності процесу вирішення задачі, порівняно з алгебричним способом мінімізації функції, за рахунок табличної організації та впровадження апарату образного перетворення. Еволюція методів спрощення логічних функцій є результатом невпинної оптимізації, тому актуальними залишаються дослідження направлені, зокрема, на вдосконалення таких чинників, як:</a:t>
            </a:r>
          </a:p>
          <a:p>
            <a:pPr eaLnBrk="1" hangingPunct="1">
              <a:buClr>
                <a:srgbClr val="000000"/>
              </a:buClr>
              <a:buSzPct val="100000"/>
              <a:buFont typeface="Times New Roman" panose="02020603050405020304" pitchFamily="18" charset="0"/>
              <a:buNone/>
              <a:defRPr/>
            </a:pPr>
            <a:r>
              <a:rPr lang="en-US" altLang="ru-RU" sz="2000" i="1" dirty="0">
                <a:solidFill>
                  <a:schemeClr val="bg1"/>
                </a:solidFill>
                <a:effectLst>
                  <a:outerShdw blurRad="38100" dist="38100" dir="2700000" algn="tl">
                    <a:srgbClr val="000000"/>
                  </a:outerShdw>
                </a:effectLst>
              </a:rPr>
              <a:t>­</a:t>
            </a:r>
            <a:r>
              <a:rPr lang="uk-UA" altLang="ru-RU" sz="2000" i="1" dirty="0">
                <a:solidFill>
                  <a:schemeClr val="bg1"/>
                </a:solidFill>
                <a:effectLst>
                  <a:outerShdw blurRad="38100" dist="38100" dir="2700000" algn="tl">
                    <a:srgbClr val="000000"/>
                  </a:outerShdw>
                </a:effectLst>
              </a:rPr>
              <a:t> методологія мінімізації логічних функцій у класі ДНФ та КНФ;</a:t>
            </a:r>
          </a:p>
          <a:p>
            <a:pPr eaLnBrk="1" hangingPunct="1">
              <a:buClr>
                <a:srgbClr val="000000"/>
              </a:buClr>
              <a:buSzPct val="100000"/>
              <a:defRPr/>
            </a:pPr>
            <a:r>
              <a:rPr lang="en-US" altLang="ru-RU" sz="2000" i="1" dirty="0">
                <a:solidFill>
                  <a:schemeClr val="bg1"/>
                </a:solidFill>
                <a:effectLst>
                  <a:outerShdw blurRad="38100" dist="38100" dir="2700000" algn="tl">
                    <a:srgbClr val="000000"/>
                  </a:outerShdw>
                </a:effectLst>
                <a:latin typeface="Arial"/>
                <a:cs typeface="Arial"/>
              </a:rPr>
              <a:t>­</a:t>
            </a:r>
            <a:r>
              <a:rPr lang="uk-UA" altLang="ru-RU" sz="2000" dirty="0">
                <a:solidFill>
                  <a:schemeClr val="bg1"/>
                </a:solidFill>
                <a:latin typeface="Arial"/>
                <a:cs typeface="Arial"/>
              </a:rPr>
              <a:t> </a:t>
            </a:r>
            <a:r>
              <a:rPr lang="uk-UA" altLang="ru-RU" sz="2000" i="1" dirty="0">
                <a:solidFill>
                  <a:schemeClr val="bg1"/>
                </a:solidFill>
                <a:latin typeface="Arial"/>
                <a:cs typeface="Arial"/>
              </a:rPr>
              <a:t>автоматизованої підтримки протоколів мінімізації булевих функцій</a:t>
            </a:r>
            <a:r>
              <a:rPr lang="uk-UA" altLang="ru-RU" sz="2000" i="1" dirty="0">
                <a:solidFill>
                  <a:schemeClr val="bg1"/>
                </a:solidFill>
                <a:effectLst>
                  <a:outerShdw blurRad="38100" dist="38100" dir="2700000" algn="tl">
                    <a:srgbClr val="000000"/>
                  </a:outerShdw>
                </a:effectLst>
                <a:latin typeface="Arial"/>
                <a:cs typeface="Arial"/>
              </a:rPr>
              <a:t>.</a:t>
            </a:r>
            <a:r>
              <a:rPr lang="uk-UA" altLang="ru-RU" dirty="0">
                <a:solidFill>
                  <a:schemeClr val="bg1"/>
                </a:solidFill>
                <a:latin typeface="Arial"/>
                <a:cs typeface="Arial"/>
              </a:rPr>
              <a:t> </a:t>
            </a:r>
            <a:endParaRPr lang="uk-UA" altLang="ru-RU" dirty="0">
              <a:solidFill>
                <a:schemeClr val="bg1"/>
              </a:solidFill>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0"/>
                      </p:stCondLst>
                      <p:childTnLst>
                        <p:par>
                          <p:cTn id="4" fill="hold" nodeType="withGroup">
                            <p:stCondLst>
                              <p:cond delay="0"/>
                            </p:stCondLst>
                            <p:childTnLst>
                              <p:par>
                                <p:cTn id="5" presetID="51" presetClass="entr" fill="hold" nodeType="afterEffect">
                                  <p:stCondLst>
                                    <p:cond delay="0"/>
                                  </p:stCondLst>
                                  <p:childTnLst>
                                    <p:set>
                                      <p:cBhvr additive="repl">
                                        <p:cTn id="6" dur="1" fill="hold">
                                          <p:stCondLst>
                                            <p:cond delay="0"/>
                                          </p:stCondLst>
                                        </p:cTn>
                                        <p:tgtEl>
                                          <p:spTgt spid="125955"/>
                                        </p:tgtEl>
                                        <p:attrNameLst>
                                          <p:attrName>style.visibility</p:attrName>
                                        </p:attrNameLst>
                                      </p:cBhvr>
                                      <p:to>
                                        <p:strVal val="visible"/>
                                      </p:to>
                                    </p:set>
                                    <p:animEffect transition="in" filter="fade">
                                      <p:cBhvr additive="repl">
                                        <p:cTn id="7" dur="768" decel="100000"/>
                                        <p:tgtEl>
                                          <p:spTgt spid="125955"/>
                                        </p:tgtEl>
                                      </p:cBhvr>
                                    </p:animEffect>
                                    <p:animScale>
                                      <p:cBhvr additive="repl">
                                        <p:cTn id="8" dur="768" decel="100000" fill="hold"/>
                                        <p:tgtEl>
                                          <p:spTgt spid="125955"/>
                                        </p:tgtEl>
                                      </p:cBhvr>
                                      <p:from x="10000" y="10000"/>
                                      <p:to x="200000" y="450000"/>
                                    </p:animScale>
                                    <p:animScale>
                                      <p:cBhvr additive="repl">
                                        <p:cTn id="9" dur="1230" accel="100000" fill="hold">
                                          <p:stCondLst>
                                            <p:cond delay="0"/>
                                          </p:stCondLst>
                                        </p:cTn>
                                        <p:tgtEl>
                                          <p:spTgt spid="125955"/>
                                        </p:tgtEl>
                                      </p:cBhvr>
                                      <p:from x="200000" y="450000"/>
                                      <p:to x="100000" y="100000"/>
                                    </p:animScale>
                                    <p:set>
                                      <p:cBhvr additive="repl">
                                        <p:cTn id="10" dur="768" fill="hold"/>
                                        <p:tgtEl>
                                          <p:spTgt spid="125955"/>
                                        </p:tgtEl>
                                        <p:attrNameLst>
                                          <p:attrName>ppt_x</p:attrName>
                                        </p:attrNameLst>
                                      </p:cBhvr>
                                      <p:to>
                                        <p:strVal val="(0.5)"/>
                                      </p:to>
                                    </p:set>
                                    <p:anim from="(0.5)" to="(#ppt_x)" calcmode="lin" valueType="num">
                                      <p:cBhvr additive="repl">
                                        <p:cTn id="11" dur="1230" accel="100000" fill="hold">
                                          <p:stCondLst>
                                            <p:cond delay="0"/>
                                          </p:stCondLst>
                                        </p:cTn>
                                        <p:tgtEl>
                                          <p:spTgt spid="125955"/>
                                        </p:tgtEl>
                                        <p:attrNameLst>
                                          <p:attrName>ppt_x</p:attrName>
                                        </p:attrNameLst>
                                      </p:cBhvr>
                                    </p:anim>
                                    <p:set>
                                      <p:cBhvr additive="repl">
                                        <p:cTn id="12" dur="768" fill="hold"/>
                                        <p:tgtEl>
                                          <p:spTgt spid="125955"/>
                                        </p:tgtEl>
                                        <p:attrNameLst>
                                          <p:attrName>ppt_y</p:attrName>
                                        </p:attrNameLst>
                                      </p:cBhvr>
                                      <p:to>
                                        <p:strVal val="(#ppt_y+0.4)"/>
                                      </p:to>
                                    </p:set>
                                    <p:anim from="(#ppt_y+0.4)" to="(#ppt_y)" calcmode="lin" valueType="num">
                                      <p:cBhvr additive="repl">
                                        <p:cTn id="13" dur="1230" accel="100000" fill="hold">
                                          <p:stCondLst>
                                            <p:cond delay="0"/>
                                          </p:stCondLst>
                                        </p:cTn>
                                        <p:tgtEl>
                                          <p:spTgt spid="125955"/>
                                        </p:tgtEl>
                                        <p:attrNameLst>
                                          <p:attrName>ppt_y</p:attrName>
                                        </p:attrNameLst>
                                      </p:cBhvr>
                                    </p:anim>
                                  </p:childTnLst>
                                </p:cTn>
                              </p:par>
                            </p:childTnLst>
                          </p:cTn>
                        </p:par>
                        <p:par>
                          <p:cTn id="14" fill="hold" nodeType="afterGroup">
                            <p:stCondLst>
                              <p:cond delay="1230"/>
                            </p:stCondLst>
                            <p:childTnLst>
                              <p:par>
                                <p:cTn id="15" presetID="53" presetClass="entr" fill="hold" nodeType="afterEffect">
                                  <p:stCondLst>
                                    <p:cond delay="0"/>
                                  </p:stCondLst>
                                  <p:childTnLst>
                                    <p:set>
                                      <p:cBhvr additive="repl">
                                        <p:cTn id="16" dur="1" fill="hold">
                                          <p:stCondLst>
                                            <p:cond delay="0"/>
                                          </p:stCondLst>
                                        </p:cTn>
                                        <p:tgtEl>
                                          <p:spTgt spid="125956">
                                            <p:txEl>
                                              <p:pRg st="0" end="0"/>
                                            </p:txEl>
                                          </p:spTgt>
                                        </p:tgtEl>
                                        <p:attrNameLst>
                                          <p:attrName>style.visibility</p:attrName>
                                        </p:attrNameLst>
                                      </p:cBhvr>
                                      <p:to>
                                        <p:strVal val="visible"/>
                                      </p:to>
                                    </p:set>
                                    <p:anim calcmode="lin" valueType="num">
                                      <p:cBhvr additive="repl">
                                        <p:cTn id="17" dur="500" fill="hold"/>
                                        <p:tgtEl>
                                          <p:spTgt spid="125956">
                                            <p:txEl>
                                              <p:pRg st="0" end="0"/>
                                            </p:txEl>
                                          </p:spTgt>
                                        </p:tgtEl>
                                        <p:attrNameLst>
                                          <p:attrName>ppt_w</p:attrName>
                                        </p:attrNameLst>
                                      </p:cBhvr>
                                      <p:tavLst>
                                        <p:tav tm="100000">
                                          <p:val>
                                            <p:fltVal val="0"/>
                                          </p:val>
                                        </p:tav>
                                        <p:tav>
                                          <p:val>
                                            <p:strVal val="#ppt_w"/>
                                          </p:val>
                                        </p:tav>
                                      </p:tavLst>
                                    </p:anim>
                                    <p:anim calcmode="lin" valueType="num">
                                      <p:cBhvr additive="repl">
                                        <p:cTn id="18" dur="500" fill="hold"/>
                                        <p:tgtEl>
                                          <p:spTgt spid="125956">
                                            <p:txEl>
                                              <p:pRg st="0" end="0"/>
                                            </p:txEl>
                                          </p:spTgt>
                                        </p:tgtEl>
                                        <p:attrNameLst>
                                          <p:attrName>ppt_h</p:attrName>
                                        </p:attrNameLst>
                                      </p:cBhvr>
                                      <p:tavLst>
                                        <p:tav tm="100000">
                                          <p:val>
                                            <p:fltVal val="0"/>
                                          </p:val>
                                        </p:tav>
                                        <p:tav>
                                          <p:val>
                                            <p:strVal val="#ppt_h"/>
                                          </p:val>
                                        </p:tav>
                                      </p:tavLst>
                                    </p:anim>
                                    <p:animEffect transition="in" filter="fade">
                                      <p:cBhvr additive="repl">
                                        <p:cTn id="19" dur="500"/>
                                        <p:tgtEl>
                                          <p:spTgt spid="125956">
                                            <p:txEl>
                                              <p:pRg st="0" end="0"/>
                                            </p:txEl>
                                          </p:spTgt>
                                        </p:tgtEl>
                                      </p:cBhvr>
                                    </p:animEffect>
                                  </p:childTnLst>
                                </p:cTn>
                              </p:par>
                            </p:childTnLst>
                          </p:cTn>
                        </p:par>
                        <p:par>
                          <p:cTn id="20" fill="hold" nodeType="afterGroup">
                            <p:stCondLst>
                              <p:cond delay="1730"/>
                            </p:stCondLst>
                            <p:childTnLst>
                              <p:par>
                                <p:cTn id="21" presetID="53" presetClass="entr" fill="hold" nodeType="afterEffect">
                                  <p:stCondLst>
                                    <p:cond delay="0"/>
                                  </p:stCondLst>
                                  <p:childTnLst>
                                    <p:set>
                                      <p:cBhvr additive="repl">
                                        <p:cTn id="22" dur="1" fill="hold">
                                          <p:stCondLst>
                                            <p:cond delay="0"/>
                                          </p:stCondLst>
                                        </p:cTn>
                                        <p:tgtEl>
                                          <p:spTgt spid="125956">
                                            <p:txEl>
                                              <p:pRg st="1" end="1"/>
                                            </p:txEl>
                                          </p:spTgt>
                                        </p:tgtEl>
                                        <p:attrNameLst>
                                          <p:attrName>style.visibility</p:attrName>
                                        </p:attrNameLst>
                                      </p:cBhvr>
                                      <p:to>
                                        <p:strVal val="visible"/>
                                      </p:to>
                                    </p:set>
                                    <p:anim calcmode="lin" valueType="num">
                                      <p:cBhvr additive="repl">
                                        <p:cTn id="23" dur="500" fill="hold"/>
                                        <p:tgtEl>
                                          <p:spTgt spid="125956">
                                            <p:txEl>
                                              <p:pRg st="1" end="1"/>
                                            </p:txEl>
                                          </p:spTgt>
                                        </p:tgtEl>
                                        <p:attrNameLst>
                                          <p:attrName>ppt_w</p:attrName>
                                        </p:attrNameLst>
                                      </p:cBhvr>
                                      <p:tavLst>
                                        <p:tav tm="100000">
                                          <p:val>
                                            <p:fltVal val="0"/>
                                          </p:val>
                                        </p:tav>
                                        <p:tav>
                                          <p:val>
                                            <p:strVal val="#ppt_w"/>
                                          </p:val>
                                        </p:tav>
                                      </p:tavLst>
                                    </p:anim>
                                    <p:anim calcmode="lin" valueType="num">
                                      <p:cBhvr additive="repl">
                                        <p:cTn id="24" dur="500" fill="hold"/>
                                        <p:tgtEl>
                                          <p:spTgt spid="125956">
                                            <p:txEl>
                                              <p:pRg st="1" end="1"/>
                                            </p:txEl>
                                          </p:spTgt>
                                        </p:tgtEl>
                                        <p:attrNameLst>
                                          <p:attrName>ppt_h</p:attrName>
                                        </p:attrNameLst>
                                      </p:cBhvr>
                                      <p:tavLst>
                                        <p:tav tm="100000">
                                          <p:val>
                                            <p:fltVal val="0"/>
                                          </p:val>
                                        </p:tav>
                                        <p:tav>
                                          <p:val>
                                            <p:strVal val="#ppt_h"/>
                                          </p:val>
                                        </p:tav>
                                      </p:tavLst>
                                    </p:anim>
                                    <p:animEffect transition="in" filter="fade">
                                      <p:cBhvr additive="repl">
                                        <p:cTn id="25" dur="500"/>
                                        <p:tgtEl>
                                          <p:spTgt spid="125956">
                                            <p:txEl>
                                              <p:pRg st="1" end="1"/>
                                            </p:txEl>
                                          </p:spTgt>
                                        </p:tgtEl>
                                      </p:cBhvr>
                                    </p:animEffect>
                                  </p:childTnLst>
                                </p:cTn>
                              </p:par>
                            </p:childTnLst>
                          </p:cTn>
                        </p:par>
                        <p:par>
                          <p:cTn id="26" fill="hold" nodeType="afterGroup">
                            <p:stCondLst>
                              <p:cond delay="2230"/>
                            </p:stCondLst>
                            <p:childTnLst>
                              <p:par>
                                <p:cTn id="27" presetID="53" presetClass="entr" fill="hold" nodeType="afterEffect">
                                  <p:stCondLst>
                                    <p:cond delay="0"/>
                                  </p:stCondLst>
                                  <p:childTnLst>
                                    <p:set>
                                      <p:cBhvr additive="repl">
                                        <p:cTn id="28" dur="1" fill="hold">
                                          <p:stCondLst>
                                            <p:cond delay="0"/>
                                          </p:stCondLst>
                                        </p:cTn>
                                        <p:tgtEl>
                                          <p:spTgt spid="125956">
                                            <p:txEl>
                                              <p:pRg st="2" end="2"/>
                                            </p:txEl>
                                          </p:spTgt>
                                        </p:tgtEl>
                                        <p:attrNameLst>
                                          <p:attrName>style.visibility</p:attrName>
                                        </p:attrNameLst>
                                      </p:cBhvr>
                                      <p:to>
                                        <p:strVal val="visible"/>
                                      </p:to>
                                    </p:set>
                                    <p:anim calcmode="lin" valueType="num">
                                      <p:cBhvr additive="repl">
                                        <p:cTn id="29" dur="500" fill="hold"/>
                                        <p:tgtEl>
                                          <p:spTgt spid="125956">
                                            <p:txEl>
                                              <p:pRg st="2" end="2"/>
                                            </p:txEl>
                                          </p:spTgt>
                                        </p:tgtEl>
                                        <p:attrNameLst>
                                          <p:attrName>ppt_w</p:attrName>
                                        </p:attrNameLst>
                                      </p:cBhvr>
                                      <p:tavLst>
                                        <p:tav tm="100000">
                                          <p:val>
                                            <p:fltVal val="0"/>
                                          </p:val>
                                        </p:tav>
                                        <p:tav>
                                          <p:val>
                                            <p:strVal val="#ppt_w"/>
                                          </p:val>
                                        </p:tav>
                                      </p:tavLst>
                                    </p:anim>
                                    <p:anim calcmode="lin" valueType="num">
                                      <p:cBhvr additive="repl">
                                        <p:cTn id="30" dur="500" fill="hold"/>
                                        <p:tgtEl>
                                          <p:spTgt spid="125956">
                                            <p:txEl>
                                              <p:pRg st="2" end="2"/>
                                            </p:txEl>
                                          </p:spTgt>
                                        </p:tgtEl>
                                        <p:attrNameLst>
                                          <p:attrName>ppt_h</p:attrName>
                                        </p:attrNameLst>
                                      </p:cBhvr>
                                      <p:tavLst>
                                        <p:tav tm="100000">
                                          <p:val>
                                            <p:fltVal val="0"/>
                                          </p:val>
                                        </p:tav>
                                        <p:tav>
                                          <p:val>
                                            <p:strVal val="#ppt_h"/>
                                          </p:val>
                                        </p:tav>
                                      </p:tavLst>
                                    </p:anim>
                                    <p:animEffect transition="in" filter="fade">
                                      <p:cBhvr additive="repl">
                                        <p:cTn id="31" dur="500"/>
                                        <p:tgtEl>
                                          <p:spTgt spid="12595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ext Box 2">
            <a:extLst>
              <a:ext uri="{FF2B5EF4-FFF2-40B4-BE49-F238E27FC236}">
                <a16:creationId xmlns:a16="http://schemas.microsoft.com/office/drawing/2014/main" id="{CE5DAA85-8153-4972-AA48-9A933CE94FE7}"/>
              </a:ext>
            </a:extLst>
          </p:cNvPr>
          <p:cNvSpPr txBox="1">
            <a:spLocks noChangeArrowheads="1"/>
          </p:cNvSpPr>
          <p:nvPr/>
        </p:nvSpPr>
        <p:spPr bwMode="auto">
          <a:xfrm>
            <a:off x="6588125" y="6237288"/>
            <a:ext cx="213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9pPr>
          </a:lstStyle>
          <a:p>
            <a:pPr algn="r" eaLnBrk="1" hangingPunct="1">
              <a:buSzPct val="100000"/>
              <a:defRPr/>
            </a:pPr>
            <a:fld id="{321B22E2-1BEB-46E3-AFA1-5D5F85416A1F}" type="slidenum">
              <a:rPr lang="uk-UA" altLang="ru-RU" sz="1000" smtClean="0">
                <a:effectLst>
                  <a:outerShdw blurRad="38100" dist="38100" dir="2700000" algn="tl">
                    <a:srgbClr val="000000"/>
                  </a:outerShdw>
                </a:effectLst>
              </a:rPr>
              <a:pPr algn="r" eaLnBrk="1" hangingPunct="1">
                <a:buSzPct val="100000"/>
                <a:defRPr/>
              </a:pPr>
              <a:t>6</a:t>
            </a:fld>
            <a:endParaRPr lang="uk-UA" altLang="ru-RU" sz="1000">
              <a:effectLst>
                <a:outerShdw blurRad="38100" dist="38100" dir="2700000" algn="tl">
                  <a:srgbClr val="000000"/>
                </a:outerShdw>
              </a:effectLst>
            </a:endParaRPr>
          </a:p>
        </p:txBody>
      </p:sp>
      <p:sp>
        <p:nvSpPr>
          <p:cNvPr id="128003" name="Text Box 3">
            <a:extLst>
              <a:ext uri="{FF2B5EF4-FFF2-40B4-BE49-F238E27FC236}">
                <a16:creationId xmlns:a16="http://schemas.microsoft.com/office/drawing/2014/main" id="{13938E1C-8B88-4004-B7B4-8424F496792A}"/>
              </a:ext>
            </a:extLst>
          </p:cNvPr>
          <p:cNvSpPr txBox="1">
            <a:spLocks noChangeArrowheads="1"/>
          </p:cNvSpPr>
          <p:nvPr/>
        </p:nvSpPr>
        <p:spPr bwMode="auto">
          <a:xfrm>
            <a:off x="468313" y="404813"/>
            <a:ext cx="8229600" cy="1512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9pPr>
          </a:lstStyle>
          <a:p>
            <a:pPr algn="ctr" eaLnBrk="1" hangingPunct="1">
              <a:buSzPct val="100000"/>
              <a:defRPr/>
            </a:pPr>
            <a:r>
              <a:rPr lang="uk-UA" altLang="ru-RU" sz="3200" dirty="0">
                <a:solidFill>
                  <a:schemeClr val="bg1"/>
                </a:solidFill>
                <a:effectLst>
                  <a:outerShdw blurRad="38100" dist="38100" dir="2700000" algn="tl">
                    <a:srgbClr val="000000"/>
                  </a:outerShdw>
                </a:effectLst>
                <a:latin typeface="Arial"/>
                <a:cs typeface="Arial"/>
              </a:rPr>
              <a:t>Розділ 1.Теоретичні передумови мінімізації булевих функцій методом образних перетворень</a:t>
            </a:r>
          </a:p>
          <a:p>
            <a:pPr algn="ctr" eaLnBrk="1" hangingPunct="1">
              <a:buSzPct val="100000"/>
              <a:defRPr/>
            </a:pPr>
            <a:endParaRPr lang="uk-UA" altLang="ru-RU" sz="3200">
              <a:solidFill>
                <a:srgbClr val="C0C0C0"/>
              </a:solidFill>
              <a:effectLst>
                <a:outerShdw blurRad="38100" dist="38100" dir="2700000" algn="tl">
                  <a:srgbClr val="000000"/>
                </a:outerShdw>
              </a:effectLst>
            </a:endParaRPr>
          </a:p>
        </p:txBody>
      </p:sp>
      <p:sp>
        <p:nvSpPr>
          <p:cNvPr id="128004" name="Text Box 4">
            <a:extLst>
              <a:ext uri="{FF2B5EF4-FFF2-40B4-BE49-F238E27FC236}">
                <a16:creationId xmlns:a16="http://schemas.microsoft.com/office/drawing/2014/main" id="{72F5CE06-8339-4B52-92D9-A595E5F736E3}"/>
              </a:ext>
            </a:extLst>
          </p:cNvPr>
          <p:cNvSpPr txBox="1">
            <a:spLocks noChangeArrowheads="1"/>
          </p:cNvSpPr>
          <p:nvPr/>
        </p:nvSpPr>
        <p:spPr bwMode="auto">
          <a:xfrm>
            <a:off x="179388" y="1700213"/>
            <a:ext cx="8856662" cy="4752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FFFFFF"/>
                </a:solidFill>
                <a:latin typeface="Arial" panose="020B0604020202020204" pitchFamily="34" charset="0"/>
                <a:cs typeface="Arial" panose="020B0604020202020204" pitchFamily="34" charset="0"/>
              </a:defRPr>
            </a:lvl9pPr>
          </a:lstStyle>
          <a:p>
            <a:pPr eaLnBrk="1" hangingPunct="1">
              <a:buClr>
                <a:srgbClr val="000000"/>
              </a:buClr>
              <a:buSzPct val="100000"/>
              <a:buFont typeface="Times New Roman" panose="02020603050405020304" pitchFamily="18" charset="0"/>
              <a:buNone/>
              <a:defRPr/>
            </a:pPr>
            <a:r>
              <a:rPr lang="ru-RU" altLang="ru-RU" sz="2400" i="1">
                <a:solidFill>
                  <a:schemeClr val="bg1"/>
                </a:solidFill>
                <a:effectLst>
                  <a:outerShdw blurRad="38100" dist="38100" dir="2700000" algn="tl">
                    <a:srgbClr val="000000"/>
                  </a:outerShdw>
                </a:effectLst>
              </a:rPr>
              <a:t>1.1. Бінарна комбінаторна система з повторенням</a:t>
            </a:r>
          </a:p>
          <a:p>
            <a:pPr eaLnBrk="1" hangingPunct="1">
              <a:buClr>
                <a:srgbClr val="000000"/>
              </a:buClr>
              <a:buSzPct val="100000"/>
              <a:buFont typeface="Times New Roman" panose="02020603050405020304" pitchFamily="18" charset="0"/>
              <a:buNone/>
              <a:defRPr/>
            </a:pPr>
            <a:endParaRPr lang="ru-RU" altLang="ru-RU" sz="2400" i="1">
              <a:solidFill>
                <a:schemeClr val="bg1"/>
              </a:solidFill>
              <a:effectLst>
                <a:outerShdw blurRad="38100" dist="38100" dir="2700000" algn="tl">
                  <a:srgbClr val="000000"/>
                </a:outerShdw>
              </a:effectLst>
            </a:endParaRPr>
          </a:p>
          <a:p>
            <a:pPr eaLnBrk="1" hangingPunct="1">
              <a:buClr>
                <a:srgbClr val="000000"/>
              </a:buClr>
              <a:buSzPct val="100000"/>
              <a:buFont typeface="Times New Roman" panose="02020603050405020304" pitchFamily="18" charset="0"/>
              <a:buNone/>
              <a:defRPr/>
            </a:pPr>
            <a:r>
              <a:rPr lang="ru-RU" altLang="ru-RU" sz="2400" i="1">
                <a:solidFill>
                  <a:schemeClr val="bg1"/>
                </a:solidFill>
                <a:effectLst>
                  <a:outerShdw blurRad="38100" dist="38100" dir="2700000" algn="tl">
                    <a:srgbClr val="000000"/>
                  </a:outerShdw>
                </a:effectLst>
              </a:rPr>
              <a:t>1.2. Правила алгебри логіки для мінімізації булевих функцій методом образних перетворень</a:t>
            </a:r>
          </a:p>
          <a:p>
            <a:pPr eaLnBrk="1" hangingPunct="1">
              <a:buClr>
                <a:srgbClr val="000000"/>
              </a:buClr>
              <a:buSzPct val="100000"/>
              <a:buFont typeface="Times New Roman" panose="02020603050405020304" pitchFamily="18" charset="0"/>
              <a:buNone/>
              <a:defRPr/>
            </a:pPr>
            <a:endParaRPr lang="ru-RU" altLang="ru-RU" sz="2400" i="1">
              <a:solidFill>
                <a:schemeClr val="bg1"/>
              </a:solidFill>
              <a:effectLst>
                <a:outerShdw blurRad="38100" dist="38100" dir="2700000" algn="tl">
                  <a:srgbClr val="000000"/>
                </a:outerShdw>
              </a:effectLst>
            </a:endParaRPr>
          </a:p>
          <a:p>
            <a:pPr eaLnBrk="1" hangingPunct="1">
              <a:buClr>
                <a:srgbClr val="000000"/>
              </a:buClr>
              <a:buSzPct val="100000"/>
              <a:buFont typeface="Times New Roman" panose="02020603050405020304" pitchFamily="18" charset="0"/>
              <a:buNone/>
              <a:defRPr/>
            </a:pPr>
            <a:r>
              <a:rPr lang="ru-RU" altLang="ru-RU" sz="2400" i="1">
                <a:solidFill>
                  <a:schemeClr val="bg1"/>
                </a:solidFill>
                <a:effectLst>
                  <a:outerShdw blurRad="38100" dist="38100" dir="2700000" algn="tl">
                    <a:srgbClr val="000000"/>
                  </a:outerShdw>
                </a:effectLst>
              </a:rPr>
              <a:t>1.3. Заміна алгебричних операцій рівносильними образними перетвореннями для ДНФ булевих функцій</a:t>
            </a:r>
          </a:p>
          <a:p>
            <a:pPr eaLnBrk="1" hangingPunct="1">
              <a:buClr>
                <a:srgbClr val="000000"/>
              </a:buClr>
              <a:buSzPct val="100000"/>
              <a:buFont typeface="Times New Roman" panose="02020603050405020304" pitchFamily="18" charset="0"/>
              <a:buNone/>
              <a:defRPr/>
            </a:pPr>
            <a:endParaRPr lang="ru-RU" altLang="ru-RU" sz="2400" i="1">
              <a:solidFill>
                <a:schemeClr val="bg1"/>
              </a:solidFill>
              <a:effectLst>
                <a:outerShdw blurRad="38100" dist="38100" dir="2700000" algn="tl">
                  <a:srgbClr val="000000"/>
                </a:outerShdw>
              </a:effectLst>
            </a:endParaRPr>
          </a:p>
          <a:p>
            <a:pPr eaLnBrk="1" hangingPunct="1">
              <a:buClr>
                <a:srgbClr val="000000"/>
              </a:buClr>
              <a:buSzPct val="100000"/>
              <a:buFont typeface="Times New Roman" panose="02020603050405020304" pitchFamily="18" charset="0"/>
              <a:buNone/>
              <a:defRPr/>
            </a:pPr>
            <a:r>
              <a:rPr lang="ru-RU" altLang="ru-RU" sz="2400" i="1">
                <a:solidFill>
                  <a:schemeClr val="bg1"/>
                </a:solidFill>
                <a:effectLst>
                  <a:outerShdw blurRad="38100" dist="38100" dir="2700000" algn="tl">
                    <a:srgbClr val="000000"/>
                  </a:outerShdw>
                </a:effectLst>
              </a:rPr>
              <a:t>1.4. Заміна алгебричних операцій рівносильними образними перетвореннями для КНФ булевих функцій</a:t>
            </a:r>
          </a:p>
          <a:p>
            <a:pPr eaLnBrk="1" hangingPunct="1">
              <a:buClr>
                <a:srgbClr val="000000"/>
              </a:buClr>
              <a:buSzPct val="100000"/>
              <a:buFont typeface="Times New Roman" panose="02020603050405020304" pitchFamily="18" charset="0"/>
              <a:buNone/>
              <a:defRPr/>
            </a:pPr>
            <a:endParaRPr lang="ru-RU" altLang="ru-RU" sz="2400" i="1">
              <a:solidFill>
                <a:schemeClr val="bg1"/>
              </a:solidFill>
              <a:effectLst>
                <a:outerShdw blurRad="38100" dist="38100" dir="2700000" algn="tl">
                  <a:srgbClr val="000000"/>
                </a:outerShdw>
              </a:effectLst>
            </a:endParaRPr>
          </a:p>
          <a:p>
            <a:pPr eaLnBrk="1" hangingPunct="1">
              <a:buClr>
                <a:srgbClr val="000000"/>
              </a:buClr>
              <a:buSzPct val="100000"/>
              <a:buFont typeface="Times New Roman" panose="02020603050405020304" pitchFamily="18" charset="0"/>
              <a:buNone/>
              <a:defRPr/>
            </a:pPr>
            <a:r>
              <a:rPr lang="ru-RU" altLang="ru-RU" sz="2400" i="1">
                <a:solidFill>
                  <a:schemeClr val="bg1"/>
                </a:solidFill>
                <a:effectLst>
                  <a:outerShdw blurRad="38100" dist="38100" dir="2700000" algn="tl">
                    <a:srgbClr val="000000"/>
                  </a:outerShdw>
                </a:effectLst>
              </a:rPr>
              <a:t>1.5. Мінімізація булевих функцій за допомогою ациклічного графа</a:t>
            </a:r>
            <a:endParaRPr lang="uk-UA" altLang="ru-RU" sz="2400" i="1">
              <a:solidFill>
                <a:schemeClr val="bg1"/>
              </a:solidFill>
              <a:effectLst>
                <a:outerShdw blurRad="38100" dist="38100" dir="2700000" algn="tl">
                  <a:srgbClr val="000000"/>
                </a:outerShdw>
              </a:effectLst>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0"/>
                      </p:stCondLst>
                      <p:childTnLst>
                        <p:par>
                          <p:cTn id="4" fill="hold" nodeType="withGroup">
                            <p:stCondLst>
                              <p:cond delay="0"/>
                            </p:stCondLst>
                            <p:childTnLst>
                              <p:par>
                                <p:cTn id="5" presetID="51" presetClass="entr" fill="hold" nodeType="afterEffect">
                                  <p:stCondLst>
                                    <p:cond delay="0"/>
                                  </p:stCondLst>
                                  <p:childTnLst>
                                    <p:set>
                                      <p:cBhvr additive="repl">
                                        <p:cTn id="6" dur="1" fill="hold">
                                          <p:stCondLst>
                                            <p:cond delay="0"/>
                                          </p:stCondLst>
                                        </p:cTn>
                                        <p:tgtEl>
                                          <p:spTgt spid="128003"/>
                                        </p:tgtEl>
                                        <p:attrNameLst>
                                          <p:attrName>style.visibility</p:attrName>
                                        </p:attrNameLst>
                                      </p:cBhvr>
                                      <p:to>
                                        <p:strVal val="visible"/>
                                      </p:to>
                                    </p:set>
                                    <p:animEffect transition="in" filter="fade">
                                      <p:cBhvr additive="repl">
                                        <p:cTn id="7" dur="768" decel="100000"/>
                                        <p:tgtEl>
                                          <p:spTgt spid="128003"/>
                                        </p:tgtEl>
                                      </p:cBhvr>
                                    </p:animEffect>
                                    <p:animScale>
                                      <p:cBhvr additive="repl">
                                        <p:cTn id="8" dur="768" decel="100000" fill="hold"/>
                                        <p:tgtEl>
                                          <p:spTgt spid="128003"/>
                                        </p:tgtEl>
                                      </p:cBhvr>
                                      <p:from x="10000" y="10000"/>
                                      <p:to x="200000" y="450000"/>
                                    </p:animScale>
                                    <p:animScale>
                                      <p:cBhvr additive="repl">
                                        <p:cTn id="9" dur="1230" accel="100000" fill="hold">
                                          <p:stCondLst>
                                            <p:cond delay="0"/>
                                          </p:stCondLst>
                                        </p:cTn>
                                        <p:tgtEl>
                                          <p:spTgt spid="128003"/>
                                        </p:tgtEl>
                                      </p:cBhvr>
                                      <p:from x="200000" y="450000"/>
                                      <p:to x="100000" y="100000"/>
                                    </p:animScale>
                                    <p:set>
                                      <p:cBhvr additive="repl">
                                        <p:cTn id="10" dur="768" fill="hold"/>
                                        <p:tgtEl>
                                          <p:spTgt spid="128003"/>
                                        </p:tgtEl>
                                        <p:attrNameLst>
                                          <p:attrName>ppt_x</p:attrName>
                                        </p:attrNameLst>
                                      </p:cBhvr>
                                      <p:to>
                                        <p:strVal val="(0.5)"/>
                                      </p:to>
                                    </p:set>
                                    <p:anim from="(0.5)" to="(#ppt_x)" calcmode="lin" valueType="num">
                                      <p:cBhvr additive="repl">
                                        <p:cTn id="11" dur="1230" accel="100000" fill="hold">
                                          <p:stCondLst>
                                            <p:cond delay="0"/>
                                          </p:stCondLst>
                                        </p:cTn>
                                        <p:tgtEl>
                                          <p:spTgt spid="128003"/>
                                        </p:tgtEl>
                                        <p:attrNameLst>
                                          <p:attrName>ppt_x</p:attrName>
                                        </p:attrNameLst>
                                      </p:cBhvr>
                                    </p:anim>
                                    <p:set>
                                      <p:cBhvr additive="repl">
                                        <p:cTn id="12" dur="768" fill="hold"/>
                                        <p:tgtEl>
                                          <p:spTgt spid="128003"/>
                                        </p:tgtEl>
                                        <p:attrNameLst>
                                          <p:attrName>ppt_y</p:attrName>
                                        </p:attrNameLst>
                                      </p:cBhvr>
                                      <p:to>
                                        <p:strVal val="(#ppt_y+0.4)"/>
                                      </p:to>
                                    </p:set>
                                    <p:anim from="(#ppt_y+0.4)" to="(#ppt_y)" calcmode="lin" valueType="num">
                                      <p:cBhvr additive="repl">
                                        <p:cTn id="13" dur="1230" accel="100000" fill="hold">
                                          <p:stCondLst>
                                            <p:cond delay="0"/>
                                          </p:stCondLst>
                                        </p:cTn>
                                        <p:tgtEl>
                                          <p:spTgt spid="128003"/>
                                        </p:tgtEl>
                                        <p:attrNameLst>
                                          <p:attrName>ppt_y</p:attrName>
                                        </p:attrNameLst>
                                      </p:cBhvr>
                                    </p:anim>
                                  </p:childTnLst>
                                </p:cTn>
                              </p:par>
                            </p:childTnLst>
                          </p:cTn>
                        </p:par>
                        <p:par>
                          <p:cTn id="14" fill="hold" nodeType="afterGroup">
                            <p:stCondLst>
                              <p:cond delay="1230"/>
                            </p:stCondLst>
                            <p:childTnLst>
                              <p:par>
                                <p:cTn id="15" presetID="53" presetClass="entr" fill="hold" nodeType="afterEffect">
                                  <p:stCondLst>
                                    <p:cond delay="0"/>
                                  </p:stCondLst>
                                  <p:childTnLst>
                                    <p:set>
                                      <p:cBhvr additive="repl">
                                        <p:cTn id="16" dur="1" fill="hold">
                                          <p:stCondLst>
                                            <p:cond delay="0"/>
                                          </p:stCondLst>
                                        </p:cTn>
                                        <p:tgtEl>
                                          <p:spTgt spid="128004">
                                            <p:txEl>
                                              <p:pRg st="0" end="0"/>
                                            </p:txEl>
                                          </p:spTgt>
                                        </p:tgtEl>
                                        <p:attrNameLst>
                                          <p:attrName>style.visibility</p:attrName>
                                        </p:attrNameLst>
                                      </p:cBhvr>
                                      <p:to>
                                        <p:strVal val="visible"/>
                                      </p:to>
                                    </p:set>
                                    <p:anim calcmode="lin" valueType="num">
                                      <p:cBhvr additive="repl">
                                        <p:cTn id="17" dur="500" fill="hold"/>
                                        <p:tgtEl>
                                          <p:spTgt spid="128004">
                                            <p:txEl>
                                              <p:pRg st="0" end="0"/>
                                            </p:txEl>
                                          </p:spTgt>
                                        </p:tgtEl>
                                        <p:attrNameLst>
                                          <p:attrName>ppt_w</p:attrName>
                                        </p:attrNameLst>
                                      </p:cBhvr>
                                      <p:tavLst>
                                        <p:tav tm="100000">
                                          <p:val>
                                            <p:fltVal val="0"/>
                                          </p:val>
                                        </p:tav>
                                        <p:tav>
                                          <p:val>
                                            <p:strVal val="#ppt_w"/>
                                          </p:val>
                                        </p:tav>
                                      </p:tavLst>
                                    </p:anim>
                                    <p:anim calcmode="lin" valueType="num">
                                      <p:cBhvr additive="repl">
                                        <p:cTn id="18" dur="500" fill="hold"/>
                                        <p:tgtEl>
                                          <p:spTgt spid="128004">
                                            <p:txEl>
                                              <p:pRg st="0" end="0"/>
                                            </p:txEl>
                                          </p:spTgt>
                                        </p:tgtEl>
                                        <p:attrNameLst>
                                          <p:attrName>ppt_h</p:attrName>
                                        </p:attrNameLst>
                                      </p:cBhvr>
                                      <p:tavLst>
                                        <p:tav tm="100000">
                                          <p:val>
                                            <p:fltVal val="0"/>
                                          </p:val>
                                        </p:tav>
                                        <p:tav>
                                          <p:val>
                                            <p:strVal val="#ppt_h"/>
                                          </p:val>
                                        </p:tav>
                                      </p:tavLst>
                                    </p:anim>
                                    <p:animEffect transition="in" filter="fade">
                                      <p:cBhvr additive="repl">
                                        <p:cTn id="19" dur="500"/>
                                        <p:tgtEl>
                                          <p:spTgt spid="128004">
                                            <p:txEl>
                                              <p:pRg st="0" end="0"/>
                                            </p:txEl>
                                          </p:spTgt>
                                        </p:tgtEl>
                                      </p:cBhvr>
                                    </p:animEffect>
                                  </p:childTnLst>
                                </p:cTn>
                              </p:par>
                            </p:childTnLst>
                          </p:cTn>
                        </p:par>
                        <p:par>
                          <p:cTn id="20" fill="hold" nodeType="afterGroup">
                            <p:stCondLst>
                              <p:cond delay="1730"/>
                            </p:stCondLst>
                            <p:childTnLst>
                              <p:par>
                                <p:cTn id="21" presetID="53" presetClass="entr" fill="hold" nodeType="afterEffect">
                                  <p:stCondLst>
                                    <p:cond delay="0"/>
                                  </p:stCondLst>
                                  <p:childTnLst>
                                    <p:set>
                                      <p:cBhvr additive="repl">
                                        <p:cTn id="22" dur="1" fill="hold">
                                          <p:stCondLst>
                                            <p:cond delay="0"/>
                                          </p:stCondLst>
                                        </p:cTn>
                                        <p:tgtEl>
                                          <p:spTgt spid="128004">
                                            <p:txEl>
                                              <p:pRg st="2" end="2"/>
                                            </p:txEl>
                                          </p:spTgt>
                                        </p:tgtEl>
                                        <p:attrNameLst>
                                          <p:attrName>style.visibility</p:attrName>
                                        </p:attrNameLst>
                                      </p:cBhvr>
                                      <p:to>
                                        <p:strVal val="visible"/>
                                      </p:to>
                                    </p:set>
                                    <p:anim calcmode="lin" valueType="num">
                                      <p:cBhvr additive="repl">
                                        <p:cTn id="23" dur="500" fill="hold"/>
                                        <p:tgtEl>
                                          <p:spTgt spid="128004">
                                            <p:txEl>
                                              <p:pRg st="2" end="2"/>
                                            </p:txEl>
                                          </p:spTgt>
                                        </p:tgtEl>
                                        <p:attrNameLst>
                                          <p:attrName>ppt_w</p:attrName>
                                        </p:attrNameLst>
                                      </p:cBhvr>
                                      <p:tavLst>
                                        <p:tav tm="100000">
                                          <p:val>
                                            <p:fltVal val="0"/>
                                          </p:val>
                                        </p:tav>
                                        <p:tav>
                                          <p:val>
                                            <p:strVal val="#ppt_w"/>
                                          </p:val>
                                        </p:tav>
                                      </p:tavLst>
                                    </p:anim>
                                    <p:anim calcmode="lin" valueType="num">
                                      <p:cBhvr additive="repl">
                                        <p:cTn id="24" dur="500" fill="hold"/>
                                        <p:tgtEl>
                                          <p:spTgt spid="128004">
                                            <p:txEl>
                                              <p:pRg st="2" end="2"/>
                                            </p:txEl>
                                          </p:spTgt>
                                        </p:tgtEl>
                                        <p:attrNameLst>
                                          <p:attrName>ppt_h</p:attrName>
                                        </p:attrNameLst>
                                      </p:cBhvr>
                                      <p:tavLst>
                                        <p:tav tm="100000">
                                          <p:val>
                                            <p:fltVal val="0"/>
                                          </p:val>
                                        </p:tav>
                                        <p:tav>
                                          <p:val>
                                            <p:strVal val="#ppt_h"/>
                                          </p:val>
                                        </p:tav>
                                      </p:tavLst>
                                    </p:anim>
                                    <p:animEffect transition="in" filter="fade">
                                      <p:cBhvr additive="repl">
                                        <p:cTn id="25" dur="500"/>
                                        <p:tgtEl>
                                          <p:spTgt spid="128004">
                                            <p:txEl>
                                              <p:pRg st="2" end="2"/>
                                            </p:txEl>
                                          </p:spTgt>
                                        </p:tgtEl>
                                      </p:cBhvr>
                                    </p:animEffect>
                                  </p:childTnLst>
                                </p:cTn>
                              </p:par>
                            </p:childTnLst>
                          </p:cTn>
                        </p:par>
                        <p:par>
                          <p:cTn id="26" fill="hold" nodeType="afterGroup">
                            <p:stCondLst>
                              <p:cond delay="2230"/>
                            </p:stCondLst>
                            <p:childTnLst>
                              <p:par>
                                <p:cTn id="27" presetID="53" presetClass="entr" fill="hold" nodeType="afterEffect">
                                  <p:stCondLst>
                                    <p:cond delay="0"/>
                                  </p:stCondLst>
                                  <p:childTnLst>
                                    <p:set>
                                      <p:cBhvr additive="repl">
                                        <p:cTn id="28" dur="1" fill="hold">
                                          <p:stCondLst>
                                            <p:cond delay="0"/>
                                          </p:stCondLst>
                                        </p:cTn>
                                        <p:tgtEl>
                                          <p:spTgt spid="128004">
                                            <p:txEl>
                                              <p:pRg st="4" end="4"/>
                                            </p:txEl>
                                          </p:spTgt>
                                        </p:tgtEl>
                                        <p:attrNameLst>
                                          <p:attrName>style.visibility</p:attrName>
                                        </p:attrNameLst>
                                      </p:cBhvr>
                                      <p:to>
                                        <p:strVal val="visible"/>
                                      </p:to>
                                    </p:set>
                                    <p:anim calcmode="lin" valueType="num">
                                      <p:cBhvr additive="repl">
                                        <p:cTn id="29" dur="500" fill="hold"/>
                                        <p:tgtEl>
                                          <p:spTgt spid="128004">
                                            <p:txEl>
                                              <p:pRg st="4" end="4"/>
                                            </p:txEl>
                                          </p:spTgt>
                                        </p:tgtEl>
                                        <p:attrNameLst>
                                          <p:attrName>ppt_w</p:attrName>
                                        </p:attrNameLst>
                                      </p:cBhvr>
                                      <p:tavLst>
                                        <p:tav tm="100000">
                                          <p:val>
                                            <p:fltVal val="0"/>
                                          </p:val>
                                        </p:tav>
                                        <p:tav>
                                          <p:val>
                                            <p:strVal val="#ppt_w"/>
                                          </p:val>
                                        </p:tav>
                                      </p:tavLst>
                                    </p:anim>
                                    <p:anim calcmode="lin" valueType="num">
                                      <p:cBhvr additive="repl">
                                        <p:cTn id="30" dur="500" fill="hold"/>
                                        <p:tgtEl>
                                          <p:spTgt spid="128004">
                                            <p:txEl>
                                              <p:pRg st="4" end="4"/>
                                            </p:txEl>
                                          </p:spTgt>
                                        </p:tgtEl>
                                        <p:attrNameLst>
                                          <p:attrName>ppt_h</p:attrName>
                                        </p:attrNameLst>
                                      </p:cBhvr>
                                      <p:tavLst>
                                        <p:tav tm="100000">
                                          <p:val>
                                            <p:fltVal val="0"/>
                                          </p:val>
                                        </p:tav>
                                        <p:tav>
                                          <p:val>
                                            <p:strVal val="#ppt_h"/>
                                          </p:val>
                                        </p:tav>
                                      </p:tavLst>
                                    </p:anim>
                                    <p:animEffect transition="in" filter="fade">
                                      <p:cBhvr additive="repl">
                                        <p:cTn id="31" dur="500"/>
                                        <p:tgtEl>
                                          <p:spTgt spid="128004">
                                            <p:txEl>
                                              <p:pRg st="4" end="4"/>
                                            </p:txEl>
                                          </p:spTgt>
                                        </p:tgtEl>
                                      </p:cBhvr>
                                    </p:animEffect>
                                  </p:childTnLst>
                                </p:cTn>
                              </p:par>
                            </p:childTnLst>
                          </p:cTn>
                        </p:par>
                        <p:par>
                          <p:cTn id="32" fill="hold" nodeType="afterGroup">
                            <p:stCondLst>
                              <p:cond delay="2730"/>
                            </p:stCondLst>
                            <p:childTnLst>
                              <p:par>
                                <p:cTn id="33" presetID="53" presetClass="entr" fill="hold" nodeType="afterEffect">
                                  <p:stCondLst>
                                    <p:cond delay="0"/>
                                  </p:stCondLst>
                                  <p:childTnLst>
                                    <p:set>
                                      <p:cBhvr additive="repl">
                                        <p:cTn id="34" dur="1" fill="hold">
                                          <p:stCondLst>
                                            <p:cond delay="0"/>
                                          </p:stCondLst>
                                        </p:cTn>
                                        <p:tgtEl>
                                          <p:spTgt spid="128004">
                                            <p:txEl>
                                              <p:pRg st="6" end="6"/>
                                            </p:txEl>
                                          </p:spTgt>
                                        </p:tgtEl>
                                        <p:attrNameLst>
                                          <p:attrName>style.visibility</p:attrName>
                                        </p:attrNameLst>
                                      </p:cBhvr>
                                      <p:to>
                                        <p:strVal val="visible"/>
                                      </p:to>
                                    </p:set>
                                    <p:anim calcmode="lin" valueType="num">
                                      <p:cBhvr additive="repl">
                                        <p:cTn id="35" dur="500" fill="hold"/>
                                        <p:tgtEl>
                                          <p:spTgt spid="128004">
                                            <p:txEl>
                                              <p:pRg st="6" end="6"/>
                                            </p:txEl>
                                          </p:spTgt>
                                        </p:tgtEl>
                                        <p:attrNameLst>
                                          <p:attrName>ppt_w</p:attrName>
                                        </p:attrNameLst>
                                      </p:cBhvr>
                                      <p:tavLst>
                                        <p:tav tm="100000">
                                          <p:val>
                                            <p:fltVal val="0"/>
                                          </p:val>
                                        </p:tav>
                                        <p:tav>
                                          <p:val>
                                            <p:strVal val="#ppt_w"/>
                                          </p:val>
                                        </p:tav>
                                      </p:tavLst>
                                    </p:anim>
                                    <p:anim calcmode="lin" valueType="num">
                                      <p:cBhvr additive="repl">
                                        <p:cTn id="36" dur="500" fill="hold"/>
                                        <p:tgtEl>
                                          <p:spTgt spid="128004">
                                            <p:txEl>
                                              <p:pRg st="6" end="6"/>
                                            </p:txEl>
                                          </p:spTgt>
                                        </p:tgtEl>
                                        <p:attrNameLst>
                                          <p:attrName>ppt_h</p:attrName>
                                        </p:attrNameLst>
                                      </p:cBhvr>
                                      <p:tavLst>
                                        <p:tav tm="100000">
                                          <p:val>
                                            <p:fltVal val="0"/>
                                          </p:val>
                                        </p:tav>
                                        <p:tav>
                                          <p:val>
                                            <p:strVal val="#ppt_h"/>
                                          </p:val>
                                        </p:tav>
                                      </p:tavLst>
                                    </p:anim>
                                    <p:animEffect transition="in" filter="fade">
                                      <p:cBhvr additive="repl">
                                        <p:cTn id="37" dur="500"/>
                                        <p:tgtEl>
                                          <p:spTgt spid="128004">
                                            <p:txEl>
                                              <p:pRg st="6" end="6"/>
                                            </p:txEl>
                                          </p:spTgt>
                                        </p:tgtEl>
                                      </p:cBhvr>
                                    </p:animEffect>
                                  </p:childTnLst>
                                </p:cTn>
                              </p:par>
                            </p:childTnLst>
                          </p:cTn>
                        </p:par>
                        <p:par>
                          <p:cTn id="38" fill="hold" nodeType="afterGroup">
                            <p:stCondLst>
                              <p:cond delay="3230"/>
                            </p:stCondLst>
                            <p:childTnLst>
                              <p:par>
                                <p:cTn id="39" presetID="53" presetClass="entr" fill="hold" nodeType="afterEffect">
                                  <p:stCondLst>
                                    <p:cond delay="0"/>
                                  </p:stCondLst>
                                  <p:childTnLst>
                                    <p:set>
                                      <p:cBhvr additive="repl">
                                        <p:cTn id="40" dur="1" fill="hold">
                                          <p:stCondLst>
                                            <p:cond delay="0"/>
                                          </p:stCondLst>
                                        </p:cTn>
                                        <p:tgtEl>
                                          <p:spTgt spid="128004">
                                            <p:txEl>
                                              <p:pRg st="8" end="8"/>
                                            </p:txEl>
                                          </p:spTgt>
                                        </p:tgtEl>
                                        <p:attrNameLst>
                                          <p:attrName>style.visibility</p:attrName>
                                        </p:attrNameLst>
                                      </p:cBhvr>
                                      <p:to>
                                        <p:strVal val="visible"/>
                                      </p:to>
                                    </p:set>
                                    <p:anim calcmode="lin" valueType="num">
                                      <p:cBhvr additive="repl">
                                        <p:cTn id="41" dur="500" fill="hold"/>
                                        <p:tgtEl>
                                          <p:spTgt spid="128004">
                                            <p:txEl>
                                              <p:pRg st="8" end="8"/>
                                            </p:txEl>
                                          </p:spTgt>
                                        </p:tgtEl>
                                        <p:attrNameLst>
                                          <p:attrName>ppt_w</p:attrName>
                                        </p:attrNameLst>
                                      </p:cBhvr>
                                      <p:tavLst>
                                        <p:tav tm="100000">
                                          <p:val>
                                            <p:fltVal val="0"/>
                                          </p:val>
                                        </p:tav>
                                        <p:tav>
                                          <p:val>
                                            <p:strVal val="#ppt_w"/>
                                          </p:val>
                                        </p:tav>
                                      </p:tavLst>
                                    </p:anim>
                                    <p:anim calcmode="lin" valueType="num">
                                      <p:cBhvr additive="repl">
                                        <p:cTn id="42" dur="500" fill="hold"/>
                                        <p:tgtEl>
                                          <p:spTgt spid="128004">
                                            <p:txEl>
                                              <p:pRg st="8" end="8"/>
                                            </p:txEl>
                                          </p:spTgt>
                                        </p:tgtEl>
                                        <p:attrNameLst>
                                          <p:attrName>ppt_h</p:attrName>
                                        </p:attrNameLst>
                                      </p:cBhvr>
                                      <p:tavLst>
                                        <p:tav tm="100000">
                                          <p:val>
                                            <p:fltVal val="0"/>
                                          </p:val>
                                        </p:tav>
                                        <p:tav>
                                          <p:val>
                                            <p:strVal val="#ppt_h"/>
                                          </p:val>
                                        </p:tav>
                                      </p:tavLst>
                                    </p:anim>
                                    <p:animEffect transition="in" filter="fade">
                                      <p:cBhvr additive="repl">
                                        <p:cTn id="43" dur="500"/>
                                        <p:tgtEl>
                                          <p:spTgt spid="12800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2">
            <a:extLst>
              <a:ext uri="{FF2B5EF4-FFF2-40B4-BE49-F238E27FC236}">
                <a16:creationId xmlns:a16="http://schemas.microsoft.com/office/drawing/2014/main" id="{8C7597C9-0996-4586-B274-E16EA9A335CD}"/>
              </a:ext>
            </a:extLst>
          </p:cNvPr>
          <p:cNvSpPr txBox="1">
            <a:spLocks noChangeArrowheads="1"/>
          </p:cNvSpPr>
          <p:nvPr/>
        </p:nvSpPr>
        <p:spPr bwMode="auto">
          <a:xfrm>
            <a:off x="6588125" y="6237288"/>
            <a:ext cx="213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9pPr>
          </a:lstStyle>
          <a:p>
            <a:pPr algn="r" eaLnBrk="1" hangingPunct="1">
              <a:buSzPct val="100000"/>
              <a:defRPr/>
            </a:pPr>
            <a:fld id="{E4525098-6628-4F1C-B47F-964862AECD10}" type="slidenum">
              <a:rPr lang="uk-UA" altLang="ru-RU" sz="1000" smtClean="0">
                <a:effectLst>
                  <a:outerShdw blurRad="38100" dist="38100" dir="2700000" algn="tl">
                    <a:srgbClr val="000000"/>
                  </a:outerShdw>
                </a:effectLst>
              </a:rPr>
              <a:pPr algn="r" eaLnBrk="1" hangingPunct="1">
                <a:buSzPct val="100000"/>
                <a:defRPr/>
              </a:pPr>
              <a:t>7</a:t>
            </a:fld>
            <a:endParaRPr lang="uk-UA" altLang="ru-RU" sz="1000">
              <a:effectLst>
                <a:outerShdw blurRad="38100" dist="38100" dir="2700000" algn="tl">
                  <a:srgbClr val="000000"/>
                </a:outerShdw>
              </a:effectLst>
            </a:endParaRPr>
          </a:p>
        </p:txBody>
      </p:sp>
      <p:sp>
        <p:nvSpPr>
          <p:cNvPr id="101379" name="Text Box 3">
            <a:extLst>
              <a:ext uri="{FF2B5EF4-FFF2-40B4-BE49-F238E27FC236}">
                <a16:creationId xmlns:a16="http://schemas.microsoft.com/office/drawing/2014/main" id="{E0D0797E-55AB-4C69-A20F-30CFAE3C2B99}"/>
              </a:ext>
            </a:extLst>
          </p:cNvPr>
          <p:cNvSpPr txBox="1">
            <a:spLocks noChangeArrowheads="1"/>
          </p:cNvSpPr>
          <p:nvPr/>
        </p:nvSpPr>
        <p:spPr bwMode="auto">
          <a:xfrm>
            <a:off x="468313" y="260350"/>
            <a:ext cx="8229600" cy="1008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9pPr>
          </a:lstStyle>
          <a:p>
            <a:pPr algn="ctr" eaLnBrk="1" hangingPunct="1">
              <a:buSzPct val="100000"/>
              <a:defRPr/>
            </a:pPr>
            <a:r>
              <a:rPr lang="uk-UA" altLang="ru-RU" sz="3600" dirty="0">
                <a:solidFill>
                  <a:schemeClr val="bg1"/>
                </a:solidFill>
                <a:effectLst>
                  <a:outerShdw blurRad="38100" dist="38100" dir="2700000" algn="tl">
                    <a:srgbClr val="000000"/>
                  </a:outerShdw>
                </a:effectLst>
                <a:latin typeface="Arial"/>
                <a:cs typeface="Arial"/>
              </a:rPr>
              <a:t>Бінарна комбінаторна система з повторенням</a:t>
            </a:r>
          </a:p>
        </p:txBody>
      </p:sp>
      <p:pic>
        <p:nvPicPr>
          <p:cNvPr id="16388" name="Picture 5">
            <a:extLst>
              <a:ext uri="{FF2B5EF4-FFF2-40B4-BE49-F238E27FC236}">
                <a16:creationId xmlns:a16="http://schemas.microsoft.com/office/drawing/2014/main" id="{AD73C0C0-02BD-4E9C-842C-DBC27FE4AA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5591" t="39554" r="26402" b="48273"/>
          <a:stretch>
            <a:fillRect/>
          </a:stretch>
        </p:blipFill>
        <p:spPr bwMode="auto">
          <a:xfrm>
            <a:off x="684213" y="1484313"/>
            <a:ext cx="7993062" cy="1903412"/>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9" name="Picture 6">
            <a:extLst>
              <a:ext uri="{FF2B5EF4-FFF2-40B4-BE49-F238E27FC236}">
                <a16:creationId xmlns:a16="http://schemas.microsoft.com/office/drawing/2014/main" id="{790FBFCF-86AA-4A9D-BCA3-1E5AEC3AD7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4219" t="69215" r="24400" b="14822"/>
          <a:stretch>
            <a:fillRect/>
          </a:stretch>
        </p:blipFill>
        <p:spPr bwMode="auto">
          <a:xfrm>
            <a:off x="684213" y="3644900"/>
            <a:ext cx="8064500" cy="194627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0"/>
                      </p:stCondLst>
                      <p:childTnLst>
                        <p:par>
                          <p:cTn id="4" fill="hold" nodeType="withGroup">
                            <p:stCondLst>
                              <p:cond delay="0"/>
                            </p:stCondLst>
                            <p:childTnLst>
                              <p:par>
                                <p:cTn id="5" presetID="51" presetClass="entr" fill="hold" nodeType="afterEffect">
                                  <p:stCondLst>
                                    <p:cond delay="0"/>
                                  </p:stCondLst>
                                  <p:childTnLst>
                                    <p:set>
                                      <p:cBhvr additive="repl">
                                        <p:cTn id="6" dur="1" fill="hold">
                                          <p:stCondLst>
                                            <p:cond delay="0"/>
                                          </p:stCondLst>
                                        </p:cTn>
                                        <p:tgtEl>
                                          <p:spTgt spid="101379"/>
                                        </p:tgtEl>
                                        <p:attrNameLst>
                                          <p:attrName>style.visibility</p:attrName>
                                        </p:attrNameLst>
                                      </p:cBhvr>
                                      <p:to>
                                        <p:strVal val="visible"/>
                                      </p:to>
                                    </p:set>
                                    <p:animEffect transition="in" filter="fade">
                                      <p:cBhvr additive="repl">
                                        <p:cTn id="7" dur="768" decel="100000"/>
                                        <p:tgtEl>
                                          <p:spTgt spid="101379"/>
                                        </p:tgtEl>
                                      </p:cBhvr>
                                    </p:animEffect>
                                    <p:animScale>
                                      <p:cBhvr additive="repl">
                                        <p:cTn id="8" dur="768" decel="100000" fill="hold"/>
                                        <p:tgtEl>
                                          <p:spTgt spid="101379"/>
                                        </p:tgtEl>
                                      </p:cBhvr>
                                      <p:from x="10000" y="10000"/>
                                      <p:to x="200000" y="450000"/>
                                    </p:animScale>
                                    <p:animScale>
                                      <p:cBhvr additive="repl">
                                        <p:cTn id="9" dur="1230" accel="100000" fill="hold">
                                          <p:stCondLst>
                                            <p:cond delay="0"/>
                                          </p:stCondLst>
                                        </p:cTn>
                                        <p:tgtEl>
                                          <p:spTgt spid="101379"/>
                                        </p:tgtEl>
                                      </p:cBhvr>
                                      <p:from x="200000" y="450000"/>
                                      <p:to x="100000" y="100000"/>
                                    </p:animScale>
                                    <p:set>
                                      <p:cBhvr additive="repl">
                                        <p:cTn id="10" dur="768" fill="hold"/>
                                        <p:tgtEl>
                                          <p:spTgt spid="101379"/>
                                        </p:tgtEl>
                                        <p:attrNameLst>
                                          <p:attrName>ppt_x</p:attrName>
                                        </p:attrNameLst>
                                      </p:cBhvr>
                                      <p:to>
                                        <p:strVal val="(0.5)"/>
                                      </p:to>
                                    </p:set>
                                    <p:anim from="(0.5)" to="(#ppt_x)" calcmode="lin" valueType="num">
                                      <p:cBhvr additive="repl">
                                        <p:cTn id="11" dur="1230" accel="100000" fill="hold">
                                          <p:stCondLst>
                                            <p:cond delay="0"/>
                                          </p:stCondLst>
                                        </p:cTn>
                                        <p:tgtEl>
                                          <p:spTgt spid="101379"/>
                                        </p:tgtEl>
                                        <p:attrNameLst>
                                          <p:attrName>ppt_x</p:attrName>
                                        </p:attrNameLst>
                                      </p:cBhvr>
                                    </p:anim>
                                    <p:set>
                                      <p:cBhvr additive="repl">
                                        <p:cTn id="12" dur="768" fill="hold"/>
                                        <p:tgtEl>
                                          <p:spTgt spid="101379"/>
                                        </p:tgtEl>
                                        <p:attrNameLst>
                                          <p:attrName>ppt_y</p:attrName>
                                        </p:attrNameLst>
                                      </p:cBhvr>
                                      <p:to>
                                        <p:strVal val="(#ppt_y+0.4)"/>
                                      </p:to>
                                    </p:set>
                                    <p:anim from="(#ppt_y+0.4)" to="(#ppt_y)" calcmode="lin" valueType="num">
                                      <p:cBhvr additive="repl">
                                        <p:cTn id="13" dur="1230" accel="100000" fill="hold">
                                          <p:stCondLst>
                                            <p:cond delay="0"/>
                                          </p:stCondLst>
                                        </p:cTn>
                                        <p:tgtEl>
                                          <p:spTgt spid="101379"/>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 Box 2">
            <a:extLst>
              <a:ext uri="{FF2B5EF4-FFF2-40B4-BE49-F238E27FC236}">
                <a16:creationId xmlns:a16="http://schemas.microsoft.com/office/drawing/2014/main" id="{57D17A0A-D5CB-40E8-ABB3-35E58D419E6E}"/>
              </a:ext>
            </a:extLst>
          </p:cNvPr>
          <p:cNvSpPr txBox="1">
            <a:spLocks noChangeArrowheads="1"/>
          </p:cNvSpPr>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9pPr>
          </a:lstStyle>
          <a:p>
            <a:pPr algn="r" eaLnBrk="1" hangingPunct="1">
              <a:buSzPct val="100000"/>
              <a:defRPr/>
            </a:pPr>
            <a:fld id="{F2245B41-FC73-46C2-A130-1FDB5EF4BB6A}" type="slidenum">
              <a:rPr lang="uk-UA" altLang="ru-RU" sz="1000" smtClean="0">
                <a:effectLst>
                  <a:outerShdw blurRad="38100" dist="38100" dir="2700000" algn="tl">
                    <a:srgbClr val="000000"/>
                  </a:outerShdw>
                </a:effectLst>
              </a:rPr>
              <a:pPr algn="r" eaLnBrk="1" hangingPunct="1">
                <a:buSzPct val="100000"/>
                <a:defRPr/>
              </a:pPr>
              <a:t>8</a:t>
            </a:fld>
            <a:endParaRPr lang="uk-UA" altLang="ru-RU" sz="1000">
              <a:effectLst>
                <a:outerShdw blurRad="38100" dist="38100" dir="2700000" algn="tl">
                  <a:srgbClr val="000000"/>
                </a:outerShdw>
              </a:effectLst>
            </a:endParaRPr>
          </a:p>
        </p:txBody>
      </p:sp>
      <p:sp>
        <p:nvSpPr>
          <p:cNvPr id="103427" name="Text Box 3">
            <a:extLst>
              <a:ext uri="{FF2B5EF4-FFF2-40B4-BE49-F238E27FC236}">
                <a16:creationId xmlns:a16="http://schemas.microsoft.com/office/drawing/2014/main" id="{C3BAA002-594E-4984-B3CA-3DB960308064}"/>
              </a:ext>
            </a:extLst>
          </p:cNvPr>
          <p:cNvSpPr txBox="1">
            <a:spLocks noChangeArrowheads="1"/>
          </p:cNvSpPr>
          <p:nvPr/>
        </p:nvSpPr>
        <p:spPr bwMode="auto">
          <a:xfrm>
            <a:off x="468313" y="236538"/>
            <a:ext cx="8229600" cy="1031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9pPr>
          </a:lstStyle>
          <a:p>
            <a:pPr algn="ctr" eaLnBrk="1" hangingPunct="1">
              <a:buSzPct val="100000"/>
              <a:defRPr/>
            </a:pPr>
            <a:r>
              <a:rPr lang="uk-UA" altLang="ru-RU" sz="3600" dirty="0">
                <a:solidFill>
                  <a:schemeClr val="bg1"/>
                </a:solidFill>
                <a:effectLst>
                  <a:outerShdw blurRad="38100" dist="38100" dir="2700000" algn="tl">
                    <a:srgbClr val="000000"/>
                  </a:outerShdw>
                </a:effectLst>
                <a:latin typeface="Arial"/>
                <a:cs typeface="Arial"/>
              </a:rPr>
              <a:t>Бінарна комбінаторна система з повторенням</a:t>
            </a:r>
          </a:p>
        </p:txBody>
      </p:sp>
      <p:pic>
        <p:nvPicPr>
          <p:cNvPr id="18436" name="Picture 164">
            <a:extLst>
              <a:ext uri="{FF2B5EF4-FFF2-40B4-BE49-F238E27FC236}">
                <a16:creationId xmlns:a16="http://schemas.microsoft.com/office/drawing/2014/main" id="{2A959BFB-6A98-4367-9CAC-465D69A560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9571" t="44868" r="39752" b="36118"/>
          <a:stretch>
            <a:fillRect/>
          </a:stretch>
        </p:blipFill>
        <p:spPr bwMode="auto">
          <a:xfrm>
            <a:off x="2484438" y="1412875"/>
            <a:ext cx="3743325" cy="267335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7" name="Picture 165">
            <a:extLst>
              <a:ext uri="{FF2B5EF4-FFF2-40B4-BE49-F238E27FC236}">
                <a16:creationId xmlns:a16="http://schemas.microsoft.com/office/drawing/2014/main" id="{940C9183-534A-4D84-BA3F-F95825C734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4219" t="53990" r="23216" b="31573"/>
          <a:stretch>
            <a:fillRect/>
          </a:stretch>
        </p:blipFill>
        <p:spPr bwMode="auto">
          <a:xfrm>
            <a:off x="107950" y="4221163"/>
            <a:ext cx="8893175" cy="1897062"/>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0"/>
                      </p:stCondLst>
                      <p:childTnLst>
                        <p:par>
                          <p:cTn id="4" fill="hold" nodeType="withGroup">
                            <p:stCondLst>
                              <p:cond delay="0"/>
                            </p:stCondLst>
                            <p:childTnLst>
                              <p:par>
                                <p:cTn id="5" presetID="51" presetClass="entr" fill="hold" nodeType="afterEffect">
                                  <p:stCondLst>
                                    <p:cond delay="0"/>
                                  </p:stCondLst>
                                  <p:childTnLst>
                                    <p:set>
                                      <p:cBhvr additive="repl">
                                        <p:cTn id="6" dur="1" fill="hold">
                                          <p:stCondLst>
                                            <p:cond delay="0"/>
                                          </p:stCondLst>
                                        </p:cTn>
                                        <p:tgtEl>
                                          <p:spTgt spid="103427"/>
                                        </p:tgtEl>
                                        <p:attrNameLst>
                                          <p:attrName>style.visibility</p:attrName>
                                        </p:attrNameLst>
                                      </p:cBhvr>
                                      <p:to>
                                        <p:strVal val="visible"/>
                                      </p:to>
                                    </p:set>
                                    <p:animEffect transition="in" filter="fade">
                                      <p:cBhvr additive="repl">
                                        <p:cTn id="7" dur="768" decel="100000"/>
                                        <p:tgtEl>
                                          <p:spTgt spid="103427"/>
                                        </p:tgtEl>
                                      </p:cBhvr>
                                    </p:animEffect>
                                    <p:animScale>
                                      <p:cBhvr additive="repl">
                                        <p:cTn id="8" dur="768" decel="100000" fill="hold"/>
                                        <p:tgtEl>
                                          <p:spTgt spid="103427"/>
                                        </p:tgtEl>
                                      </p:cBhvr>
                                      <p:from x="10000" y="10000"/>
                                      <p:to x="200000" y="450000"/>
                                    </p:animScale>
                                    <p:animScale>
                                      <p:cBhvr additive="repl">
                                        <p:cTn id="9" dur="1230" accel="100000" fill="hold">
                                          <p:stCondLst>
                                            <p:cond delay="0"/>
                                          </p:stCondLst>
                                        </p:cTn>
                                        <p:tgtEl>
                                          <p:spTgt spid="103427"/>
                                        </p:tgtEl>
                                      </p:cBhvr>
                                      <p:from x="200000" y="450000"/>
                                      <p:to x="100000" y="100000"/>
                                    </p:animScale>
                                    <p:set>
                                      <p:cBhvr additive="repl">
                                        <p:cTn id="10" dur="768" fill="hold"/>
                                        <p:tgtEl>
                                          <p:spTgt spid="103427"/>
                                        </p:tgtEl>
                                        <p:attrNameLst>
                                          <p:attrName>ppt_x</p:attrName>
                                        </p:attrNameLst>
                                      </p:cBhvr>
                                      <p:to>
                                        <p:strVal val="(0.5)"/>
                                      </p:to>
                                    </p:set>
                                    <p:anim from="(0.5)" to="(#ppt_x)" calcmode="lin" valueType="num">
                                      <p:cBhvr additive="repl">
                                        <p:cTn id="11" dur="1230" accel="100000" fill="hold">
                                          <p:stCondLst>
                                            <p:cond delay="0"/>
                                          </p:stCondLst>
                                        </p:cTn>
                                        <p:tgtEl>
                                          <p:spTgt spid="103427"/>
                                        </p:tgtEl>
                                        <p:attrNameLst>
                                          <p:attrName>ppt_x</p:attrName>
                                        </p:attrNameLst>
                                      </p:cBhvr>
                                    </p:anim>
                                    <p:set>
                                      <p:cBhvr additive="repl">
                                        <p:cTn id="12" dur="768" fill="hold"/>
                                        <p:tgtEl>
                                          <p:spTgt spid="103427"/>
                                        </p:tgtEl>
                                        <p:attrNameLst>
                                          <p:attrName>ppt_y</p:attrName>
                                        </p:attrNameLst>
                                      </p:cBhvr>
                                      <p:to>
                                        <p:strVal val="(#ppt_y+0.4)"/>
                                      </p:to>
                                    </p:set>
                                    <p:anim from="(#ppt_y+0.4)" to="(#ppt_y)" calcmode="lin" valueType="num">
                                      <p:cBhvr additive="repl">
                                        <p:cTn id="13" dur="1230" accel="100000" fill="hold">
                                          <p:stCondLst>
                                            <p:cond delay="0"/>
                                          </p:stCondLst>
                                        </p:cTn>
                                        <p:tgtEl>
                                          <p:spTgt spid="103427"/>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2">
            <a:extLst>
              <a:ext uri="{FF2B5EF4-FFF2-40B4-BE49-F238E27FC236}">
                <a16:creationId xmlns:a16="http://schemas.microsoft.com/office/drawing/2014/main" id="{2CD3E82A-A047-4239-A579-690CBFF43CC6}"/>
              </a:ext>
            </a:extLst>
          </p:cNvPr>
          <p:cNvSpPr txBox="1">
            <a:spLocks noChangeArrowheads="1"/>
          </p:cNvSpPr>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9pPr>
          </a:lstStyle>
          <a:p>
            <a:pPr algn="r" eaLnBrk="1" hangingPunct="1">
              <a:buSzPct val="100000"/>
              <a:defRPr/>
            </a:pPr>
            <a:fld id="{42109A65-C617-4809-AFC3-7B34C6A21010}" type="slidenum">
              <a:rPr lang="uk-UA" altLang="ru-RU" sz="1000" smtClean="0">
                <a:effectLst>
                  <a:outerShdw blurRad="38100" dist="38100" dir="2700000" algn="tl">
                    <a:srgbClr val="000000"/>
                  </a:outerShdw>
                </a:effectLst>
              </a:rPr>
              <a:pPr algn="r" eaLnBrk="1" hangingPunct="1">
                <a:buSzPct val="100000"/>
                <a:defRPr/>
              </a:pPr>
              <a:t>9</a:t>
            </a:fld>
            <a:endParaRPr lang="uk-UA" altLang="ru-RU" sz="1000">
              <a:effectLst>
                <a:outerShdw blurRad="38100" dist="38100" dir="2700000" algn="tl">
                  <a:srgbClr val="000000"/>
                </a:outerShdw>
              </a:effectLst>
            </a:endParaRPr>
          </a:p>
        </p:txBody>
      </p:sp>
      <p:sp>
        <p:nvSpPr>
          <p:cNvPr id="105475" name="Text Box 3">
            <a:extLst>
              <a:ext uri="{FF2B5EF4-FFF2-40B4-BE49-F238E27FC236}">
                <a16:creationId xmlns:a16="http://schemas.microsoft.com/office/drawing/2014/main" id="{AF84B927-BE94-4993-BABD-743DAD2CDAC5}"/>
              </a:ext>
            </a:extLst>
          </p:cNvPr>
          <p:cNvSpPr txBox="1">
            <a:spLocks noChangeArrowheads="1"/>
          </p:cNvSpPr>
          <p:nvPr/>
        </p:nvSpPr>
        <p:spPr bwMode="auto">
          <a:xfrm>
            <a:off x="468313" y="236538"/>
            <a:ext cx="8229600" cy="1189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cs typeface="Arial" panose="020B0604020202020204" pitchFamily="34" charset="0"/>
              </a:defRPr>
            </a:lvl9pPr>
          </a:lstStyle>
          <a:p>
            <a:pPr algn="ctr" eaLnBrk="1" hangingPunct="1">
              <a:buSzPct val="100000"/>
              <a:defRPr/>
            </a:pPr>
            <a:r>
              <a:rPr lang="uk-UA" altLang="ru-RU" sz="3600" dirty="0">
                <a:solidFill>
                  <a:schemeClr val="bg1"/>
                </a:solidFill>
                <a:effectLst>
                  <a:outerShdw blurRad="38100" dist="38100" dir="2700000" algn="tl">
                    <a:srgbClr val="000000"/>
                  </a:outerShdw>
                </a:effectLst>
                <a:latin typeface="Arial"/>
                <a:cs typeface="Arial"/>
              </a:rPr>
              <a:t>Неповна бінарна комбінаторна система з повторенням</a:t>
            </a:r>
          </a:p>
        </p:txBody>
      </p:sp>
      <p:pic>
        <p:nvPicPr>
          <p:cNvPr id="20484" name="Picture 6">
            <a:extLst>
              <a:ext uri="{FF2B5EF4-FFF2-40B4-BE49-F238E27FC236}">
                <a16:creationId xmlns:a16="http://schemas.microsoft.com/office/drawing/2014/main" id="{178CD7ED-8680-4753-A7A6-C4373C4C3C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4805" t="49146" r="23216" b="32596"/>
          <a:stretch>
            <a:fillRect/>
          </a:stretch>
        </p:blipFill>
        <p:spPr bwMode="auto">
          <a:xfrm>
            <a:off x="539750" y="1412875"/>
            <a:ext cx="7993063" cy="2179638"/>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5" name="Picture 7">
            <a:extLst>
              <a:ext uri="{FF2B5EF4-FFF2-40B4-BE49-F238E27FC236}">
                <a16:creationId xmlns:a16="http://schemas.microsoft.com/office/drawing/2014/main" id="{6DCB1378-F42C-4360-BCC4-C77BE8ECAC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4805" t="67706" r="53932" b="10228"/>
          <a:stretch>
            <a:fillRect/>
          </a:stretch>
        </p:blipFill>
        <p:spPr bwMode="auto">
          <a:xfrm>
            <a:off x="2771775" y="3759200"/>
            <a:ext cx="3095625" cy="249555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0"/>
                      </p:stCondLst>
                      <p:childTnLst>
                        <p:par>
                          <p:cTn id="4" fill="hold" nodeType="withGroup">
                            <p:stCondLst>
                              <p:cond delay="0"/>
                            </p:stCondLst>
                            <p:childTnLst>
                              <p:par>
                                <p:cTn id="5" presetID="51" presetClass="entr" fill="hold" nodeType="afterEffect">
                                  <p:stCondLst>
                                    <p:cond delay="0"/>
                                  </p:stCondLst>
                                  <p:childTnLst>
                                    <p:set>
                                      <p:cBhvr additive="repl">
                                        <p:cTn id="6" dur="1" fill="hold">
                                          <p:stCondLst>
                                            <p:cond delay="0"/>
                                          </p:stCondLst>
                                        </p:cTn>
                                        <p:tgtEl>
                                          <p:spTgt spid="105475"/>
                                        </p:tgtEl>
                                        <p:attrNameLst>
                                          <p:attrName>style.visibility</p:attrName>
                                        </p:attrNameLst>
                                      </p:cBhvr>
                                      <p:to>
                                        <p:strVal val="visible"/>
                                      </p:to>
                                    </p:set>
                                    <p:animEffect transition="in" filter="fade">
                                      <p:cBhvr additive="repl">
                                        <p:cTn id="7" dur="768" decel="100000"/>
                                        <p:tgtEl>
                                          <p:spTgt spid="105475"/>
                                        </p:tgtEl>
                                      </p:cBhvr>
                                    </p:animEffect>
                                    <p:animScale>
                                      <p:cBhvr additive="repl">
                                        <p:cTn id="8" dur="768" decel="100000" fill="hold"/>
                                        <p:tgtEl>
                                          <p:spTgt spid="105475"/>
                                        </p:tgtEl>
                                      </p:cBhvr>
                                      <p:from x="10000" y="10000"/>
                                      <p:to x="200000" y="450000"/>
                                    </p:animScale>
                                    <p:animScale>
                                      <p:cBhvr additive="repl">
                                        <p:cTn id="9" dur="1230" accel="100000" fill="hold">
                                          <p:stCondLst>
                                            <p:cond delay="0"/>
                                          </p:stCondLst>
                                        </p:cTn>
                                        <p:tgtEl>
                                          <p:spTgt spid="105475"/>
                                        </p:tgtEl>
                                      </p:cBhvr>
                                      <p:from x="200000" y="450000"/>
                                      <p:to x="100000" y="100000"/>
                                    </p:animScale>
                                    <p:set>
                                      <p:cBhvr additive="repl">
                                        <p:cTn id="10" dur="768" fill="hold"/>
                                        <p:tgtEl>
                                          <p:spTgt spid="105475"/>
                                        </p:tgtEl>
                                        <p:attrNameLst>
                                          <p:attrName>ppt_x</p:attrName>
                                        </p:attrNameLst>
                                      </p:cBhvr>
                                      <p:to>
                                        <p:strVal val="(0.5)"/>
                                      </p:to>
                                    </p:set>
                                    <p:anim from="(0.5)" to="(#ppt_x)" calcmode="lin" valueType="num">
                                      <p:cBhvr additive="repl">
                                        <p:cTn id="11" dur="1230" accel="100000" fill="hold">
                                          <p:stCondLst>
                                            <p:cond delay="0"/>
                                          </p:stCondLst>
                                        </p:cTn>
                                        <p:tgtEl>
                                          <p:spTgt spid="105475"/>
                                        </p:tgtEl>
                                        <p:attrNameLst>
                                          <p:attrName>ppt_x</p:attrName>
                                        </p:attrNameLst>
                                      </p:cBhvr>
                                    </p:anim>
                                    <p:set>
                                      <p:cBhvr additive="repl">
                                        <p:cTn id="12" dur="768" fill="hold"/>
                                        <p:tgtEl>
                                          <p:spTgt spid="105475"/>
                                        </p:tgtEl>
                                        <p:attrNameLst>
                                          <p:attrName>ppt_y</p:attrName>
                                        </p:attrNameLst>
                                      </p:cBhvr>
                                      <p:to>
                                        <p:strVal val="(#ppt_y+0.4)"/>
                                      </p:to>
                                    </p:set>
                                    <p:anim from="(#ppt_y+0.4)" to="(#ppt_y)" calcmode="lin" valueType="num">
                                      <p:cBhvr additive="repl">
                                        <p:cTn id="13" dur="1230" accel="100000" fill="hold">
                                          <p:stCondLst>
                                            <p:cond delay="0"/>
                                          </p:stCondLst>
                                        </p:cTn>
                                        <p:tgtEl>
                                          <p:spTgt spid="105475"/>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Тема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1952</TotalTime>
  <Words>1343</Words>
  <Application>Microsoft Office PowerPoint</Application>
  <PresentationFormat>Экран (4:3)</PresentationFormat>
  <Paragraphs>197</Paragraphs>
  <Slides>32</Slides>
  <Notes>32</Notes>
  <HiddenSlides>0</HiddenSlides>
  <MMClips>0</MMClips>
  <ScaleCrop>false</ScaleCrop>
  <HeadingPairs>
    <vt:vector size="4" baseType="variant">
      <vt:variant>
        <vt:lpstr>Тема</vt:lpstr>
      </vt:variant>
      <vt:variant>
        <vt:i4>1</vt:i4>
      </vt:variant>
      <vt:variant>
        <vt:lpstr>Заголовки слайдов</vt:lpstr>
      </vt:variant>
      <vt:variant>
        <vt:i4>32</vt:i4>
      </vt:variant>
    </vt:vector>
  </HeadingPairs>
  <TitlesOfParts>
    <vt:vector size="33" baseType="lpstr">
      <vt:lpstr>Wisp</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Лекція</dc:title>
  <dc:creator>Михайло</dc:creator>
  <cp:lastModifiedBy>Admin</cp:lastModifiedBy>
  <cp:revision>254</cp:revision>
  <cp:lastPrinted>1601-01-01T00:00:00Z</cp:lastPrinted>
  <dcterms:created xsi:type="dcterms:W3CDTF">2012-03-06T22:46:05Z</dcterms:created>
  <dcterms:modified xsi:type="dcterms:W3CDTF">2019-12-23T09:21:50Z</dcterms:modified>
</cp:coreProperties>
</file>