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4" r:id="rId2"/>
    <p:sldId id="258" r:id="rId3"/>
    <p:sldId id="260" r:id="rId4"/>
    <p:sldId id="263" r:id="rId5"/>
    <p:sldId id="262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События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Synthetic Event </a:t>
            </a:r>
            <a:endParaRPr lang="uk-UA" sz="28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События в </a:t>
            </a:r>
            <a:r>
              <a:rPr lang="en-US" dirty="0" err="1">
                <a:latin typeface="Calibri" pitchFamily="34" charset="0"/>
              </a:rPr>
              <a:t>ReactJS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представляют собой экземпляры синтетического события(</a:t>
            </a:r>
            <a:r>
              <a:rPr lang="en-US" dirty="0">
                <a:latin typeface="Calibri" pitchFamily="34" charset="0"/>
              </a:rPr>
              <a:t>Synthetic Event</a:t>
            </a:r>
            <a:r>
              <a:rPr lang="ru-RU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: </a:t>
            </a:r>
            <a:r>
              <a:rPr lang="ru-RU" dirty="0">
                <a:latin typeface="Calibri" pitchFamily="34" charset="0"/>
              </a:rPr>
              <a:t>кроссбраузерной обертки над нативным браузерным событием.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Свойства </a:t>
            </a:r>
            <a:r>
              <a:rPr lang="en-US" dirty="0">
                <a:latin typeface="Calibri" pitchFamily="34" charset="0"/>
              </a:rPr>
              <a:t>Synthetic Event: </a:t>
            </a: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356992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bubbles </a:t>
            </a:r>
          </a:p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cancelable </a:t>
            </a:r>
          </a:p>
          <a:p>
            <a:r>
              <a:rPr lang="en-US" dirty="0" err="1">
                <a:latin typeface="Calibri" pitchFamily="34" charset="0"/>
              </a:rPr>
              <a:t>DOMEventTarget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currentTarget</a:t>
            </a:r>
            <a:endParaRPr lang="en-US" b="1" dirty="0">
              <a:latin typeface="Calibri" pitchFamily="34" charset="0"/>
            </a:endParaRPr>
          </a:p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defaultPrevented</a:t>
            </a:r>
            <a:r>
              <a:rPr lang="en-US" b="1" dirty="0"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number </a:t>
            </a:r>
            <a:r>
              <a:rPr lang="en-US" b="1" dirty="0" err="1">
                <a:latin typeface="Calibri" pitchFamily="34" charset="0"/>
              </a:rPr>
              <a:t>eventPhase</a:t>
            </a:r>
            <a:r>
              <a:rPr lang="en-US" b="1" dirty="0">
                <a:latin typeface="Calibri" pitchFamily="34" charset="0"/>
              </a:rPr>
              <a:t> </a:t>
            </a:r>
          </a:p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b="1" dirty="0" err="1">
                <a:latin typeface="Calibri" pitchFamily="34" charset="0"/>
              </a:rPr>
              <a:t>sTrusted</a:t>
            </a:r>
            <a:r>
              <a:rPr lang="en-US" b="1" dirty="0">
                <a:latin typeface="Calibri" pitchFamily="34" charset="0"/>
              </a:rPr>
              <a:t> </a:t>
            </a:r>
          </a:p>
          <a:p>
            <a:r>
              <a:rPr lang="en-US" dirty="0" err="1">
                <a:latin typeface="Calibri" pitchFamily="34" charset="0"/>
              </a:rPr>
              <a:t>DOMEvent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nativeEvent</a:t>
            </a:r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7536" y="335699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void </a:t>
            </a:r>
            <a:r>
              <a:rPr lang="en-US" b="1" dirty="0" err="1">
                <a:latin typeface="Calibri" pitchFamily="34" charset="0"/>
              </a:rPr>
              <a:t>preventDefault</a:t>
            </a:r>
            <a:r>
              <a:rPr lang="en-US" b="1" dirty="0">
                <a:latin typeface="Calibri" pitchFamily="34" charset="0"/>
              </a:rPr>
              <a:t>() </a:t>
            </a:r>
          </a:p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isDefaultPrevented</a:t>
            </a:r>
            <a:r>
              <a:rPr lang="en-US" b="1" dirty="0">
                <a:latin typeface="Calibri" pitchFamily="34" charset="0"/>
              </a:rPr>
              <a:t>() </a:t>
            </a:r>
          </a:p>
          <a:p>
            <a:r>
              <a:rPr lang="en-US" dirty="0">
                <a:latin typeface="Calibri" pitchFamily="34" charset="0"/>
              </a:rPr>
              <a:t>void </a:t>
            </a:r>
            <a:r>
              <a:rPr lang="en-US" b="1" dirty="0" err="1">
                <a:latin typeface="Calibri" pitchFamily="34" charset="0"/>
              </a:rPr>
              <a:t>stopPropagation</a:t>
            </a:r>
            <a:r>
              <a:rPr lang="en-US" b="1" dirty="0">
                <a:latin typeface="Calibri" pitchFamily="34" charset="0"/>
              </a:rPr>
              <a:t>() </a:t>
            </a:r>
          </a:p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isPropagationStopped</a:t>
            </a:r>
            <a:r>
              <a:rPr lang="en-US" b="1" dirty="0">
                <a:latin typeface="Calibri" pitchFamily="34" charset="0"/>
              </a:rPr>
              <a:t>()</a:t>
            </a:r>
          </a:p>
          <a:p>
            <a:r>
              <a:rPr lang="en-US" dirty="0" err="1">
                <a:latin typeface="Calibri" pitchFamily="34" charset="0"/>
              </a:rPr>
              <a:t>DOMEventTarget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target </a:t>
            </a:r>
          </a:p>
          <a:p>
            <a:r>
              <a:rPr lang="en-US" dirty="0">
                <a:latin typeface="Calibri" pitchFamily="34" charset="0"/>
              </a:rPr>
              <a:t>number </a:t>
            </a:r>
            <a:r>
              <a:rPr lang="en-US" b="1" dirty="0" err="1">
                <a:latin typeface="Calibri" pitchFamily="34" charset="0"/>
              </a:rPr>
              <a:t>timeStamp</a:t>
            </a:r>
            <a:r>
              <a:rPr lang="en-US" b="1" dirty="0"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string</a:t>
            </a:r>
            <a:r>
              <a:rPr lang="en-US" b="1" dirty="0">
                <a:latin typeface="Calibri" pitchFamily="34" charset="0"/>
              </a:rPr>
              <a:t> type</a:t>
            </a:r>
            <a:endParaRPr lang="uk-UA" b="1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Event Pooling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1325667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Объект </a:t>
            </a:r>
            <a:r>
              <a:rPr lang="en-US" dirty="0">
                <a:latin typeface="Calibri" pitchFamily="34" charset="0"/>
              </a:rPr>
              <a:t>Synthetic Event</a:t>
            </a:r>
            <a:r>
              <a:rPr lang="ru-RU" dirty="0">
                <a:latin typeface="Calibri" pitchFamily="34" charset="0"/>
              </a:rPr>
              <a:t> может быть использован многократно.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асинхронного доступа к свойствам конкретного события следует использовать метод </a:t>
            </a:r>
            <a:r>
              <a:rPr lang="en-US" b="1" dirty="0" err="1">
                <a:latin typeface="Calibri" pitchFamily="34" charset="0"/>
              </a:rPr>
              <a:t>event.persist</a:t>
            </a:r>
            <a:r>
              <a:rPr lang="en-US" b="1" dirty="0">
                <a:latin typeface="Calibri" pitchFamily="34" charset="0"/>
              </a:rPr>
              <a:t>() </a:t>
            </a:r>
            <a:endParaRPr lang="uk-UA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События </a:t>
            </a:r>
            <a:r>
              <a:rPr lang="en-US" dirty="0" err="1">
                <a:latin typeface="Calibri" pitchFamily="34" charset="0"/>
              </a:rPr>
              <a:t>ReactJS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358766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Назначение обработчика события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элемента на этапе всплытия </a:t>
            </a:r>
            <a:r>
              <a:rPr lang="en-US" dirty="0">
                <a:latin typeface="Calibri" pitchFamily="34" charset="0"/>
              </a:rPr>
              <a:t>(bubbling phase): 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on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Event</a:t>
            </a:r>
            <a:r>
              <a:rPr lang="en-US" dirty="0">
                <a:latin typeface="Calibri" pitchFamily="34" charset="0"/>
              </a:rPr>
              <a:t>={</a:t>
            </a:r>
            <a:r>
              <a:rPr lang="en-US" dirty="0" err="1">
                <a:latin typeface="Calibri" pitchFamily="34" charset="0"/>
              </a:rPr>
              <a:t>eventHandler</a:t>
            </a:r>
            <a:r>
              <a:rPr lang="en-US" dirty="0">
                <a:latin typeface="Calibri" pitchFamily="34" charset="0"/>
              </a:rPr>
              <a:t>}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/&gt; 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Назначение обработчика события для элемента на этапе перехвата </a:t>
            </a:r>
            <a:r>
              <a:rPr lang="en-US" dirty="0">
                <a:latin typeface="Calibri" pitchFamily="34" charset="0"/>
              </a:rPr>
              <a:t>(capturing phase): 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on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</a:rPr>
              <a:t>Event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Capture</a:t>
            </a:r>
            <a:r>
              <a:rPr lang="en-US" dirty="0">
                <a:latin typeface="Calibri" pitchFamily="34" charset="0"/>
              </a:rPr>
              <a:t>={</a:t>
            </a:r>
            <a:r>
              <a:rPr lang="en-US" dirty="0" err="1">
                <a:latin typeface="Calibri" pitchFamily="34" charset="0"/>
              </a:rPr>
              <a:t>eventHandler</a:t>
            </a:r>
            <a:r>
              <a:rPr lang="en-US" dirty="0">
                <a:latin typeface="Calibri" pitchFamily="34" charset="0"/>
              </a:rPr>
              <a:t>} /&gt;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Calibri" pitchFamily="34" charset="0"/>
              </a:rPr>
              <a:t>События </a:t>
            </a:r>
            <a:r>
              <a:rPr lang="en-US" sz="2800" dirty="0" err="1">
                <a:latin typeface="Calibri" pitchFamily="34" charset="0"/>
              </a:rPr>
              <a:t>ReactJS</a:t>
            </a:r>
            <a:endParaRPr lang="uk-UA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484784"/>
            <a:ext cx="28083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События мыши</a:t>
            </a:r>
            <a:r>
              <a:rPr lang="en-US" sz="2000" dirty="0">
                <a:latin typeface="Calibri" pitchFamily="34" charset="0"/>
              </a:rPr>
              <a:t>: </a:t>
            </a: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onClick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onContextMenu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onDoubleClick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onDrag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onDrop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onMouseDown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onMouseEnter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onMouseLeave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onMouseMove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onMouseOut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onMouseOver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onMouseUp</a:t>
            </a:r>
            <a:endParaRPr lang="uk-UA" sz="2000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1556792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События форм</a:t>
            </a:r>
            <a:r>
              <a:rPr lang="en-US" sz="2000" dirty="0">
                <a:latin typeface="Calibri" pitchFamily="34" charset="0"/>
              </a:rPr>
              <a:t>: </a:t>
            </a: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</a:rPr>
              <a:t>onChange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onInput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onSubmit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479715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События выделения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</a:rPr>
              <a:t>onSelect</a:t>
            </a:r>
            <a:endParaRPr lang="uk-UA" sz="2000" b="1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3573016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UI </a:t>
            </a:r>
            <a:r>
              <a:rPr lang="ru-RU" dirty="0">
                <a:latin typeface="Calibri" pitchFamily="34" charset="0"/>
              </a:rPr>
              <a:t>события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</a:rPr>
              <a:t>onScroll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События </a:t>
            </a:r>
            <a:r>
              <a:rPr lang="en-US" dirty="0" err="1">
                <a:latin typeface="Calibri" pitchFamily="34" charset="0"/>
              </a:rPr>
              <a:t>ReactJS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130069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Пример обработчика события</a:t>
            </a:r>
            <a:r>
              <a:rPr lang="en-US" sz="2000" dirty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523" y="2066466"/>
            <a:ext cx="82296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Demo = </a:t>
            </a:r>
            <a:r>
              <a:rPr lang="en-US" dirty="0" err="1">
                <a:latin typeface="Calibri" pitchFamily="34" charset="0"/>
              </a:rPr>
              <a:t>React.createClass</a:t>
            </a:r>
            <a:r>
              <a:rPr lang="en-US" dirty="0">
                <a:latin typeface="Calibri" pitchFamily="34" charset="0"/>
              </a:rPr>
              <a:t>({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b="1" dirty="0" err="1">
                <a:latin typeface="Calibri" pitchFamily="34" charset="0"/>
              </a:rPr>
              <a:t>clickHandler</a:t>
            </a:r>
            <a:r>
              <a:rPr lang="en-US" dirty="0">
                <a:latin typeface="Calibri" pitchFamily="34" charset="0"/>
              </a:rPr>
              <a:t>: function(e) {</a:t>
            </a:r>
          </a:p>
          <a:p>
            <a:r>
              <a:rPr lang="en-US" dirty="0">
                <a:latin typeface="Calibri" pitchFamily="34" charset="0"/>
              </a:rPr>
              <a:t>		alert(‘You clicked a button!’); </a:t>
            </a:r>
          </a:p>
          <a:p>
            <a:r>
              <a:rPr lang="en-US" dirty="0">
                <a:latin typeface="Calibri" pitchFamily="34" charset="0"/>
              </a:rPr>
              <a:t>		console.log(e); </a:t>
            </a:r>
          </a:p>
          <a:p>
            <a:r>
              <a:rPr lang="en-US" dirty="0">
                <a:latin typeface="Calibri" pitchFamily="34" charset="0"/>
              </a:rPr>
              <a:t>	}, </a:t>
            </a:r>
          </a:p>
          <a:p>
            <a:r>
              <a:rPr lang="en-US" dirty="0">
                <a:latin typeface="Calibri" pitchFamily="34" charset="0"/>
              </a:rPr>
              <a:t>	render: function() {</a:t>
            </a:r>
          </a:p>
          <a:p>
            <a:r>
              <a:rPr lang="en-US" dirty="0">
                <a:latin typeface="Calibri" pitchFamily="34" charset="0"/>
              </a:rPr>
              <a:t>		return &lt;button </a:t>
            </a:r>
            <a:r>
              <a:rPr lang="en-US" b="1" dirty="0">
                <a:latin typeface="Calibri" pitchFamily="34" charset="0"/>
              </a:rPr>
              <a:t>onClick={</a:t>
            </a:r>
            <a:r>
              <a:rPr lang="en-US" b="1" dirty="0" err="1">
                <a:latin typeface="Calibri" pitchFamily="34" charset="0"/>
              </a:rPr>
              <a:t>this.clickHandler</a:t>
            </a:r>
            <a:r>
              <a:rPr lang="en-US" b="1" dirty="0">
                <a:latin typeface="Calibri" pitchFamily="34" charset="0"/>
              </a:rPr>
              <a:t>}</a:t>
            </a:r>
            <a:r>
              <a:rPr lang="en-US" dirty="0">
                <a:latin typeface="Calibri" pitchFamily="34" charset="0"/>
              </a:rPr>
              <a:t>&gt;Click me!&lt;/button&gt;</a:t>
            </a:r>
          </a:p>
          <a:p>
            <a:r>
              <a:rPr lang="en-US" dirty="0">
                <a:latin typeface="Calibri" pitchFamily="34" charset="0"/>
              </a:rPr>
              <a:t>	}</a:t>
            </a:r>
          </a:p>
          <a:p>
            <a:r>
              <a:rPr lang="en-US" dirty="0">
                <a:latin typeface="Calibri" pitchFamily="34" charset="0"/>
              </a:rPr>
              <a:t>})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285</TotalTime>
  <Words>185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React JS</vt:lpstr>
      <vt:lpstr>Synthetic Event </vt:lpstr>
      <vt:lpstr>Event Pooling</vt:lpstr>
      <vt:lpstr>События ReactJS</vt:lpstr>
      <vt:lpstr>События ReactJS</vt:lpstr>
      <vt:lpstr>События ReactJS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32</cp:revision>
  <dcterms:created xsi:type="dcterms:W3CDTF">2016-07-17T18:08:29Z</dcterms:created>
  <dcterms:modified xsi:type="dcterms:W3CDTF">2017-05-04T23:47:35Z</dcterms:modified>
</cp:coreProperties>
</file>