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57" r:id="rId2"/>
    <p:sldId id="259" r:id="rId3"/>
    <p:sldId id="264" r:id="rId4"/>
    <p:sldId id="265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B1A6-88B5-4F88-896F-7BBF250CBCC5}" type="datetimeFigureOut">
              <a:rPr lang="uk-UA" smtClean="0"/>
              <a:pPr/>
              <a:t>22.05.2017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8DE3-833C-40CB-8CFC-F36318F907A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7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95736" y="155679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Введение в </a:t>
            </a:r>
            <a:r>
              <a:rPr lang="en-US" sz="4400" dirty="0" err="1">
                <a:solidFill>
                  <a:srgbClr val="7564BC"/>
                </a:solidFill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Рисунок 9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711200"/>
          </a:xfrm>
        </p:spPr>
        <p:txBody>
          <a:bodyPr/>
          <a:lstStyle/>
          <a:p>
            <a:r>
              <a:rPr lang="en-US" dirty="0" err="1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075" y="1222721"/>
            <a:ext cx="2115849" cy="1296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59632" y="2708920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серверная реализация языка программирования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 основанная на движке V8 (транслиру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ющем </a:t>
            </a:r>
            <a:r>
              <a:rPr lang="ru-RU" dirty="0" err="1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JavaScript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 в машинный код). </a:t>
            </a:r>
            <a:r>
              <a:rPr lang="ru-RU" dirty="0">
                <a:latin typeface="Calibri" pitchFamily="34" charset="0"/>
              </a:rPr>
              <a:t>Применяется преимущественно на сервере. </a:t>
            </a: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добавляет возможность </a:t>
            </a:r>
            <a:r>
              <a:rPr lang="ru-RU" b="1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 взаимодействовать с устройствами ввода-вывода через свой API (написанный на C++), подключать другие внешние библиотеки, написанные на разных языках, обеспечивая вызовы к ним из </a:t>
            </a:r>
            <a:r>
              <a:rPr lang="ru-RU" b="1" dirty="0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-кода. </a:t>
            </a:r>
            <a:endParaRPr lang="en-US" dirty="0">
              <a:latin typeface="Calibri" pitchFamily="34" charset="0"/>
            </a:endParaRPr>
          </a:p>
          <a:p>
            <a:pPr algn="just"/>
            <a:endParaRPr lang="ru-RU" b="1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 основе </a:t>
            </a:r>
            <a:r>
              <a:rPr lang="ru-RU" b="1" dirty="0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лежит событийно-ориентированное и асинхронное программирование с неблокирующим вводом/выводом.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История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 разработал </a:t>
            </a:r>
            <a:r>
              <a:rPr lang="ru-RU" b="1" dirty="0" err="1">
                <a:latin typeface="Calibri" pitchFamily="34" charset="0"/>
              </a:rPr>
              <a:t>Райан</a:t>
            </a:r>
            <a:r>
              <a:rPr lang="ru-RU" b="1" dirty="0">
                <a:latin typeface="Calibri" pitchFamily="34" charset="0"/>
              </a:rPr>
              <a:t> Дал 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i="1" dirty="0" err="1">
                <a:latin typeface="Calibri" pitchFamily="34" charset="0"/>
              </a:rPr>
              <a:t>Ryan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i="1" dirty="0" err="1">
                <a:latin typeface="Calibri" pitchFamily="34" charset="0"/>
              </a:rPr>
              <a:t>Dahl</a:t>
            </a:r>
            <a:r>
              <a:rPr lang="ru-RU" dirty="0">
                <a:latin typeface="Calibri" pitchFamily="34" charset="0"/>
              </a:rPr>
              <a:t>) в </a:t>
            </a:r>
            <a:r>
              <a:rPr lang="ru-RU" b="1" dirty="0">
                <a:latin typeface="Calibri" pitchFamily="34" charset="0"/>
              </a:rPr>
              <a:t>2009 </a:t>
            </a:r>
            <a:r>
              <a:rPr lang="ru-RU" dirty="0">
                <a:latin typeface="Calibri" pitchFamily="34" charset="0"/>
              </a:rPr>
              <a:t>году после двух лет экспериментирования над созданием серверных </a:t>
            </a:r>
            <a:r>
              <a:rPr lang="ru-RU" dirty="0" err="1">
                <a:latin typeface="Calibri" pitchFamily="34" charset="0"/>
              </a:rPr>
              <a:t>веб-компонентов</a:t>
            </a:r>
            <a:r>
              <a:rPr lang="ru-RU" dirty="0">
                <a:latin typeface="Calibri" pitchFamily="34" charset="0"/>
              </a:rPr>
              <a:t>. В ходе своих исследований он пришёл к выводу, что вместо традиционной модели параллелизма на основе потоков следует обратиться к событийно-ориентированным системам.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Эта модель была выбрана из-за простоты, низких накладных расходов (по сравнению с идеологией «один поток на каждое соединение») и быстродействия. Целью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>
                <a:latin typeface="Calibri" pitchFamily="34" charset="0"/>
              </a:rPr>
              <a:t> является предложить «простой способ построения масштабируемых сетевых серверов».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Разработка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 спонсируется компанией </a:t>
            </a:r>
            <a:r>
              <a:rPr lang="ru-RU" dirty="0" err="1">
                <a:latin typeface="Calibri" pitchFamily="34" charset="0"/>
              </a:rPr>
              <a:t>Joyent</a:t>
            </a:r>
            <a:r>
              <a:rPr lang="ru-RU" dirty="0">
                <a:latin typeface="Calibri" pitchFamily="34" charset="0"/>
              </a:rPr>
              <a:t> .</a:t>
            </a: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V8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Calibri" pitchFamily="34" charset="0"/>
              </a:rPr>
              <a:t>V8 </a:t>
            </a:r>
            <a:r>
              <a:rPr lang="ru-RU" dirty="0">
                <a:latin typeface="Calibri" pitchFamily="34" charset="0"/>
              </a:rPr>
              <a:t>- движок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с открытым исходным кодом, разрабатываемый датским отделением компании </a:t>
            </a:r>
            <a:r>
              <a:rPr lang="ru-RU" dirty="0" err="1">
                <a:latin typeface="Calibri" pitchFamily="34" charset="0"/>
              </a:rPr>
              <a:t>Google</a:t>
            </a:r>
            <a:r>
              <a:rPr lang="ru-RU" dirty="0">
                <a:latin typeface="Calibri" pitchFamily="34" charset="0"/>
              </a:rPr>
              <a:t>. Он написан на C++ и используется в </a:t>
            </a:r>
            <a:r>
              <a:rPr lang="ru-RU" dirty="0" err="1">
                <a:latin typeface="Calibri" pitchFamily="34" charset="0"/>
              </a:rPr>
              <a:t>Google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Chrome</a:t>
            </a:r>
            <a:r>
              <a:rPr lang="ru-RU" dirty="0">
                <a:latin typeface="Calibri" pitchFamily="34" charset="0"/>
              </a:rPr>
              <a:t>. Движок может работать автономно или быть установлен в любое C++ приложение.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Несмотря на динамическую природу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 разработчикам удалось применить методы, характерные для реализации классических объектно-ориентированных языков, такие как компиляция кода «на лету», внутреннее кэширование, точный процесс сборки мусора.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Движок V8 отличается от других движков (</a:t>
            </a:r>
            <a:r>
              <a:rPr lang="ru-RU" dirty="0" err="1">
                <a:latin typeface="Calibri" pitchFamily="34" charset="0"/>
              </a:rPr>
              <a:t>JScript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ru-RU" dirty="0" err="1">
                <a:latin typeface="Calibri" pitchFamily="34" charset="0"/>
              </a:rPr>
              <a:t>SpiderMonkey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ru-RU" dirty="0" err="1">
                <a:latin typeface="Calibri" pitchFamily="34" charset="0"/>
              </a:rPr>
              <a:t>JavaScriptCore</a:t>
            </a:r>
            <a:r>
              <a:rPr lang="ru-RU" dirty="0">
                <a:latin typeface="Calibri" pitchFamily="34" charset="0"/>
              </a:rPr>
              <a:t>, </a:t>
            </a:r>
            <a:r>
              <a:rPr lang="ru-RU" dirty="0" err="1">
                <a:latin typeface="Calibri" pitchFamily="34" charset="0"/>
              </a:rPr>
              <a:t>Nitro</a:t>
            </a:r>
            <a:r>
              <a:rPr lang="ru-RU" dirty="0">
                <a:latin typeface="Calibri" pitchFamily="34" charset="0"/>
              </a:rPr>
              <a:t>) высокой производительностью. </a:t>
            </a:r>
          </a:p>
          <a:p>
            <a:pPr algn="just"/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Преимущества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51571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 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функции базовых модулей </a:t>
            </a:r>
            <a:r>
              <a:rPr lang="ru-RU" b="1" dirty="0">
                <a:latin typeface="Calibri" pitchFamily="34" charset="0"/>
              </a:rPr>
              <a:t>асинхронны</a:t>
            </a:r>
            <a:r>
              <a:rPr lang="ru-RU" dirty="0">
                <a:latin typeface="Calibri" pitchFamily="34" charset="0"/>
              </a:rPr>
              <a:t>. Это означает, что функции </a:t>
            </a:r>
            <a:r>
              <a:rPr lang="ru-RU" dirty="0" err="1">
                <a:latin typeface="Calibri" pitchFamily="34" charset="0"/>
              </a:rPr>
              <a:t>ноды</a:t>
            </a:r>
            <a:r>
              <a:rPr lang="ru-RU" dirty="0">
                <a:latin typeface="Calibri" pitchFamily="34" charset="0"/>
              </a:rPr>
              <a:t> не блокируют поток, а исполняются </a:t>
            </a:r>
            <a:r>
              <a:rPr lang="ru-RU" b="1" dirty="0">
                <a:latin typeface="Calibri" pitchFamily="34" charset="0"/>
              </a:rPr>
              <a:t>в фоновом режиме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pic>
        <p:nvPicPr>
          <p:cNvPr id="6" name="Picture 2" descr="http://sebastianmetzger.com/wp-content/uploads/2015/02/syncvsasy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285372" cy="481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Событийный цикл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http://johanndutoit.net/presentations/2013/05/node-meetup-intro-29-may-2013/images/node_event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08498" cy="39380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Событийный цикл — это сущность, которая перехватывает и обрабатывает внешние события и конвертирует их в функции обратного вызова.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Подключение модуля происходит с помощью вызова функции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, которой нужно передать путь к файлу.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Вместе с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 поставляется несколько встроенных модулей, для подключения которых функции </a:t>
            </a:r>
            <a:r>
              <a:rPr lang="en-US" dirty="0">
                <a:latin typeface="Calibri" pitchFamily="34" charset="0"/>
              </a:rPr>
              <a:t>require </a:t>
            </a:r>
            <a:r>
              <a:rPr lang="ru-RU" dirty="0">
                <a:latin typeface="Calibri" pitchFamily="34" charset="0"/>
              </a:rPr>
              <a:t>необходимо передать название модуля.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Встроенные модули имеют приоритет над всеми остальными. Так к примеру,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('</a:t>
            </a:r>
            <a:r>
              <a:rPr lang="ru-RU" dirty="0" err="1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') всегда вернет встроенный модуль, даже если будет сторонний модуль с таким названием или файл с таким именем.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345638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встроенного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require(‘http’)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38164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пользовательского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 = require(‘./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77281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Экспорт переменных и функций из модуля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780928"/>
            <a:ext cx="316835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module.exports</a:t>
            </a:r>
            <a:r>
              <a:rPr lang="en-US" dirty="0">
                <a:latin typeface="Calibri" panose="020F0502020204030204" pitchFamily="34" charset="0"/>
              </a:rPr>
              <a:t> = { </a:t>
            </a:r>
          </a:p>
          <a:p>
            <a:r>
              <a:rPr lang="en-US" dirty="0">
                <a:latin typeface="Calibri" panose="020F0502020204030204" pitchFamily="34" charset="0"/>
              </a:rPr>
              <a:t>      a: 5, </a:t>
            </a:r>
          </a:p>
          <a:p>
            <a:r>
              <a:rPr lang="en-US" dirty="0">
                <a:latin typeface="Calibri" panose="020F0502020204030204" pitchFamily="34" charset="0"/>
              </a:rPr>
              <a:t>      b: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()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     }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780928"/>
            <a:ext cx="288032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exports =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() {</a:t>
            </a:r>
          </a:p>
          <a:p>
            <a:r>
              <a:rPr lang="en-US" dirty="0">
                <a:latin typeface="Calibri" panose="020F0502020204030204" pitchFamily="34" charset="0"/>
              </a:rPr>
              <a:t>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  <a:p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550</TotalTime>
  <Words>146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NodeJS</vt:lpstr>
      <vt:lpstr>NodeJS</vt:lpstr>
      <vt:lpstr>История NodeJS</vt:lpstr>
      <vt:lpstr>V8</vt:lpstr>
      <vt:lpstr>Преимущества NodeJS</vt:lpstr>
      <vt:lpstr>Событийный цикл NodeJS</vt:lpstr>
      <vt:lpstr>Модули NodeJS</vt:lpstr>
      <vt:lpstr>Модули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43</cp:revision>
  <dcterms:created xsi:type="dcterms:W3CDTF">2016-08-15T18:49:01Z</dcterms:created>
  <dcterms:modified xsi:type="dcterms:W3CDTF">2017-05-22T21:46:31Z</dcterms:modified>
</cp:coreProperties>
</file>