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713" autoAdjust="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484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Работа с </a:t>
            </a:r>
            <a:r>
              <a:rPr lang="en-US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http</a:t>
            </a:r>
            <a:r>
              <a:rPr lang="ru-RU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 запросами 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060848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772816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Модуль </a:t>
            </a:r>
            <a:r>
              <a:rPr lang="en-US" dirty="0">
                <a:latin typeface="Calibri" pitchFamily="34" charset="0"/>
              </a:rPr>
              <a:t>http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Для использования клиента и сервера HTTP необходимо подключить соответствующий модуль с помощью </a:t>
            </a:r>
            <a:r>
              <a:rPr lang="ru-RU" b="1" dirty="0" err="1">
                <a:latin typeface="Calibri" pitchFamily="34" charset="0"/>
              </a:rPr>
              <a:t>require</a:t>
            </a:r>
            <a:r>
              <a:rPr lang="ru-RU" b="1" dirty="0">
                <a:latin typeface="Calibri" pitchFamily="34" charset="0"/>
              </a:rPr>
              <a:t>('</a:t>
            </a:r>
            <a:r>
              <a:rPr lang="ru-RU" b="1" dirty="0" err="1">
                <a:latin typeface="Calibri" pitchFamily="34" charset="0"/>
              </a:rPr>
              <a:t>http</a:t>
            </a:r>
            <a:r>
              <a:rPr lang="ru-RU" b="1" dirty="0">
                <a:latin typeface="Calibri" pitchFamily="34" charset="0"/>
              </a:rPr>
              <a:t>')</a:t>
            </a:r>
            <a:r>
              <a:rPr lang="en-US" dirty="0">
                <a:latin typeface="Calibri" pitchFamily="34" charset="0"/>
              </a:rPr>
              <a:t>. </a:t>
            </a:r>
            <a:endParaRPr lang="ru-RU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Для создания сервера используется </a:t>
            </a:r>
            <a:r>
              <a:rPr lang="ru-RU" b="1" dirty="0">
                <a:latin typeface="Calibri" pitchFamily="34" charset="0"/>
              </a:rPr>
              <a:t>метод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http.createServer</a:t>
            </a:r>
            <a:r>
              <a:rPr lang="en-US" b="1" dirty="0">
                <a:latin typeface="Calibri" pitchFamily="34" charset="0"/>
              </a:rPr>
              <a:t>([</a:t>
            </a:r>
            <a:r>
              <a:rPr lang="en-US" b="1" dirty="0" err="1">
                <a:latin typeface="Calibri" pitchFamily="34" charset="0"/>
              </a:rPr>
              <a:t>requestListener</a:t>
            </a:r>
            <a:r>
              <a:rPr lang="en-US" b="1" dirty="0">
                <a:latin typeface="Calibri" pitchFamily="34" charset="0"/>
              </a:rPr>
              <a:t>])</a:t>
            </a:r>
            <a:r>
              <a:rPr lang="ru-RU" dirty="0">
                <a:latin typeface="Calibri" pitchFamily="34" charset="0"/>
              </a:rPr>
              <a:t>. Метод возвращает новый экземпляр объекта </a:t>
            </a:r>
            <a:r>
              <a:rPr lang="en-US" b="1" dirty="0">
                <a:latin typeface="Calibri" pitchFamily="34" charset="0"/>
              </a:rPr>
              <a:t>http.Server</a:t>
            </a:r>
            <a:r>
              <a:rPr lang="ru-RU" dirty="0">
                <a:latin typeface="Calibri" pitchFamily="34" charset="0"/>
              </a:rPr>
              <a:t>. </a:t>
            </a:r>
            <a:r>
              <a:rPr lang="en-US" b="1" dirty="0">
                <a:latin typeface="Calibri" pitchFamily="34" charset="0"/>
              </a:rPr>
              <a:t> </a:t>
            </a:r>
            <a:endParaRPr lang="ru-RU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Метод </a:t>
            </a:r>
            <a:r>
              <a:rPr lang="en-US" b="1" dirty="0" err="1">
                <a:latin typeface="Calibri" pitchFamily="34" charset="0"/>
              </a:rPr>
              <a:t>server.listen</a:t>
            </a:r>
            <a:r>
              <a:rPr lang="en-US" b="1" dirty="0">
                <a:latin typeface="Calibri" pitchFamily="34" charset="0"/>
              </a:rPr>
              <a:t>(port, [hostname], [callback])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начинает приём соединений на указанном порту и имени хоста. Если имя хоста не указано, сервер будет принимать соединения на любой IPv4-адрес машины. 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41490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51720" y="4293096"/>
            <a:ext cx="424847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http = require('http'); </a:t>
            </a: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server = </a:t>
            </a:r>
            <a:r>
              <a:rPr lang="en-US" dirty="0" err="1">
                <a:latin typeface="Calibri" pitchFamily="34" charset="0"/>
              </a:rPr>
              <a:t>http.createServer</a:t>
            </a:r>
            <a:r>
              <a:rPr lang="en-US" dirty="0">
                <a:latin typeface="Calibri" pitchFamily="34" charset="0"/>
              </a:rPr>
              <a:t>(function(</a:t>
            </a:r>
            <a:r>
              <a:rPr lang="en-US" dirty="0" err="1">
                <a:latin typeface="Calibri" pitchFamily="34" charset="0"/>
              </a:rPr>
              <a:t>req</a:t>
            </a:r>
            <a:r>
              <a:rPr lang="en-US" dirty="0">
                <a:latin typeface="Calibri" pitchFamily="34" charset="0"/>
              </a:rPr>
              <a:t>, res) {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res.end</a:t>
            </a:r>
            <a:r>
              <a:rPr lang="en-US" dirty="0">
                <a:latin typeface="Calibri" pitchFamily="34" charset="0"/>
              </a:rPr>
              <a:t>('Hello World!'); </a:t>
            </a:r>
          </a:p>
          <a:p>
            <a:r>
              <a:rPr lang="uk-UA" dirty="0">
                <a:latin typeface="Calibri" pitchFamily="34" charset="0"/>
              </a:rPr>
              <a:t>}); </a:t>
            </a:r>
          </a:p>
          <a:p>
            <a:endParaRPr lang="uk-UA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server.listen</a:t>
            </a:r>
            <a:r>
              <a:rPr lang="en-US" dirty="0">
                <a:latin typeface="Calibri" pitchFamily="34" charset="0"/>
              </a:rPr>
              <a:t>(3000);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HTTP </a:t>
            </a:r>
            <a:r>
              <a:rPr lang="uk-UA" dirty="0" err="1">
                <a:latin typeface="Calibri" pitchFamily="34" charset="0"/>
              </a:rPr>
              <a:t>методы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57200" y="1234440"/>
          <a:ext cx="8229600" cy="538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HTTP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глагол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Описание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OPTIONS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Используется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ru-RU" sz="1800" baseline="0" dirty="0" err="1">
                          <a:latin typeface="Calibri" pitchFamily="34" charset="0"/>
                          <a:cs typeface="Calibri" pitchFamily="34" charset="0"/>
                        </a:rPr>
                        <a:t>клиентсикм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приложением для получения списка доступных глаголов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itchFamily="34" charset="0"/>
                          <a:cs typeface="Calibri" pitchFamily="34" charset="0"/>
                        </a:rPr>
                        <a:t>GET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Получение данных с сервера.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HEAD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Получение метаданных (заголовков) ресурса.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При данном запросе ресурс не возвращается.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itchFamily="34" charset="0"/>
                          <a:cs typeface="Calibri" pitchFamily="34" charset="0"/>
                        </a:rPr>
                        <a:t>POST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Отправка данных на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сервер для обработки. Обычно данные введенные пользователем в форму на странице.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PUT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Позволяет клиенту создать ресурс по указанному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URL (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создать файл на сервере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DELETE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Удаление ресурса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на сервере.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CONNECT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Команда для использования прокси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серверами.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9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Обработка запросов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6876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http.Server</a:t>
            </a:r>
            <a:r>
              <a:rPr lang="en-US" dirty="0">
                <a:latin typeface="Calibri" pitchFamily="34" charset="0"/>
              </a:rPr>
              <a:t> - </a:t>
            </a:r>
            <a:r>
              <a:rPr lang="ru-RU" dirty="0">
                <a:latin typeface="Calibri" pitchFamily="34" charset="0"/>
              </a:rPr>
              <a:t>это </a:t>
            </a:r>
            <a:r>
              <a:rPr lang="ru-RU" b="1" dirty="0" err="1">
                <a:latin typeface="Calibri" pitchFamily="34" charset="0"/>
              </a:rPr>
              <a:t>EventEmitter</a:t>
            </a:r>
            <a:r>
              <a:rPr lang="ru-RU" dirty="0">
                <a:latin typeface="Calibri" pitchFamily="34" charset="0"/>
              </a:rPr>
              <a:t> со следующими событиями: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request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b="1" dirty="0">
                <a:latin typeface="Calibri" pitchFamily="34" charset="0"/>
              </a:rPr>
              <a:t>connection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b="1" dirty="0">
                <a:latin typeface="Calibri" pitchFamily="34" charset="0"/>
              </a:rPr>
              <a:t>close</a:t>
            </a:r>
            <a:r>
              <a:rPr lang="en-US" dirty="0">
                <a:latin typeface="Calibri" pitchFamily="34" charset="0"/>
              </a:rPr>
              <a:t> etc. </a:t>
            </a:r>
            <a:r>
              <a:rPr lang="ru-RU" dirty="0">
                <a:latin typeface="Calibri" pitchFamily="34" charset="0"/>
              </a:rPr>
              <a:t>Функция, обрабатывающая запрос  – обработчик события </a:t>
            </a:r>
            <a:r>
              <a:rPr lang="en-US" b="1" dirty="0">
                <a:latin typeface="Calibri" pitchFamily="34" charset="0"/>
              </a:rPr>
              <a:t>request</a:t>
            </a:r>
            <a:r>
              <a:rPr lang="en-US" dirty="0">
                <a:latin typeface="Calibri" pitchFamily="34" charset="0"/>
              </a:rPr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717032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server.on</a:t>
            </a:r>
            <a:r>
              <a:rPr lang="en-US" dirty="0">
                <a:latin typeface="Calibri" pitchFamily="34" charset="0"/>
              </a:rPr>
              <a:t>('request', function (</a:t>
            </a:r>
            <a:r>
              <a:rPr lang="en-US" b="1" dirty="0" err="1">
                <a:latin typeface="Calibri" pitchFamily="34" charset="0"/>
              </a:rPr>
              <a:t>req</a:t>
            </a:r>
            <a:r>
              <a:rPr lang="en-US" b="1" dirty="0">
                <a:latin typeface="Calibri" pitchFamily="34" charset="0"/>
              </a:rPr>
              <a:t>, res</a:t>
            </a:r>
            <a:r>
              <a:rPr lang="en-US" dirty="0">
                <a:latin typeface="Calibri" pitchFamily="34" charset="0"/>
              </a:rPr>
              <a:t>) {</a:t>
            </a:r>
          </a:p>
          <a:p>
            <a:r>
              <a:rPr lang="ru-RU" dirty="0">
                <a:latin typeface="Calibri" pitchFamily="34" charset="0"/>
              </a:rPr>
              <a:t>	</a:t>
            </a:r>
            <a:endParaRPr lang="uk-UA" dirty="0">
              <a:latin typeface="Calibri" pitchFamily="34" charset="0"/>
            </a:endParaRPr>
          </a:p>
          <a:p>
            <a:r>
              <a:rPr lang="uk-UA" dirty="0">
                <a:latin typeface="Calibri" pitchFamily="34" charset="0"/>
              </a:rPr>
              <a:t>})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779912" y="2852936"/>
            <a:ext cx="43204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716016" y="2852936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5816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Объект запроса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Объект ответа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4797152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Событие </a:t>
            </a:r>
            <a:r>
              <a:rPr lang="en-US" dirty="0">
                <a:latin typeface="Calibri" pitchFamily="34" charset="0"/>
              </a:rPr>
              <a:t>request </a:t>
            </a:r>
            <a:r>
              <a:rPr lang="ru-RU" dirty="0">
                <a:latin typeface="Calibri" pitchFamily="34" charset="0"/>
              </a:rPr>
              <a:t>генерируется каждый раз при получении запроса. В течении одного соединения может происходить несколько запросов (в случае </a:t>
            </a:r>
            <a:r>
              <a:rPr lang="ru-RU" dirty="0" err="1">
                <a:latin typeface="Calibri" pitchFamily="34" charset="0"/>
              </a:rPr>
              <a:t>keep-alive</a:t>
            </a:r>
            <a:r>
              <a:rPr lang="ru-RU" dirty="0">
                <a:latin typeface="Calibri" pitchFamily="34" charset="0"/>
              </a:rPr>
              <a:t> соединения).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Объект </a:t>
            </a:r>
            <a:r>
              <a:rPr lang="ru-RU" dirty="0" err="1">
                <a:latin typeface="Calibri" pitchFamily="34" charset="0"/>
              </a:rPr>
              <a:t>request</a:t>
            </a:r>
            <a:r>
              <a:rPr lang="ru-RU" dirty="0">
                <a:latin typeface="Calibri" pitchFamily="34" charset="0"/>
              </a:rPr>
              <a:t> — экземпляр </a:t>
            </a:r>
            <a:r>
              <a:rPr lang="ru-RU" dirty="0" err="1">
                <a:latin typeface="Calibri" pitchFamily="34" charset="0"/>
              </a:rPr>
              <a:t>http.ServerRequest</a:t>
            </a:r>
            <a:r>
              <a:rPr lang="ru-RU" dirty="0">
                <a:latin typeface="Calibri" pitchFamily="34" charset="0"/>
              </a:rPr>
              <a:t>, объект </a:t>
            </a:r>
            <a:r>
              <a:rPr lang="ru-RU" dirty="0" err="1">
                <a:latin typeface="Calibri" pitchFamily="34" charset="0"/>
              </a:rPr>
              <a:t>response</a:t>
            </a:r>
            <a:r>
              <a:rPr lang="ru-RU" dirty="0">
                <a:latin typeface="Calibri" pitchFamily="34" charset="0"/>
              </a:rPr>
              <a:t> — экземпляр </a:t>
            </a:r>
            <a:r>
              <a:rPr lang="ru-RU" dirty="0" err="1">
                <a:latin typeface="Calibri" pitchFamily="34" charset="0"/>
              </a:rPr>
              <a:t>http.ServerResponse</a:t>
            </a:r>
            <a:r>
              <a:rPr lang="ru-RU" dirty="0">
                <a:latin typeface="Calibri" pitchFamily="34" charset="0"/>
              </a:rPr>
              <a:t>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Создание запросов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Для создания </a:t>
            </a:r>
            <a:r>
              <a:rPr lang="en-US" dirty="0">
                <a:latin typeface="Calibri" pitchFamily="34" charset="0"/>
              </a:rPr>
              <a:t>HTTP </a:t>
            </a:r>
            <a:r>
              <a:rPr lang="ru-RU" dirty="0">
                <a:latin typeface="Calibri" pitchFamily="34" charset="0"/>
              </a:rPr>
              <a:t>запросов используется метод </a:t>
            </a:r>
            <a:r>
              <a:rPr lang="en-US" b="1" dirty="0" err="1">
                <a:latin typeface="Calibri" pitchFamily="34" charset="0"/>
              </a:rPr>
              <a:t>http.request</a:t>
            </a:r>
            <a:r>
              <a:rPr lang="en-US" b="1" dirty="0">
                <a:latin typeface="Calibri" pitchFamily="34" charset="0"/>
              </a:rPr>
              <a:t>(options, callback) </a:t>
            </a:r>
          </a:p>
          <a:p>
            <a:pPr>
              <a:buFont typeface="Arial" pitchFamily="34" charset="0"/>
              <a:buChar char="•"/>
            </a:pPr>
            <a:endParaRPr lang="en-US" b="1" dirty="0">
              <a:latin typeface="Calibri" pitchFamily="34" charset="0"/>
            </a:endParaRPr>
          </a:p>
          <a:p>
            <a:r>
              <a:rPr lang="ru-RU" b="1" dirty="0" err="1">
                <a:latin typeface="Calibri" pitchFamily="34" charset="0"/>
              </a:rPr>
              <a:t>http.request</a:t>
            </a:r>
            <a:r>
              <a:rPr lang="ru-RU" b="1" dirty="0">
                <a:latin typeface="Calibri" pitchFamily="34" charset="0"/>
              </a:rPr>
              <a:t>()</a:t>
            </a:r>
            <a:r>
              <a:rPr lang="ru-RU" dirty="0">
                <a:latin typeface="Calibri" pitchFamily="34" charset="0"/>
              </a:rPr>
              <a:t> возвращает объект класса </a:t>
            </a:r>
            <a:r>
              <a:rPr lang="ru-RU" dirty="0" err="1">
                <a:latin typeface="Calibri" pitchFamily="34" charset="0"/>
              </a:rPr>
              <a:t>http.ClientRequest</a:t>
            </a:r>
            <a:r>
              <a:rPr lang="ru-RU" dirty="0">
                <a:latin typeface="Calibri" pitchFamily="34" charset="0"/>
              </a:rPr>
              <a:t>. </a:t>
            </a:r>
            <a:r>
              <a:rPr lang="en-US" dirty="0">
                <a:latin typeface="Calibri" pitchFamily="34" charset="0"/>
              </a:rPr>
              <a:t>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2348880"/>
            <a:ext cx="4392488" cy="41857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alibri" pitchFamily="34" charset="0"/>
              </a:rPr>
              <a:t>var</a:t>
            </a:r>
            <a:r>
              <a:rPr lang="en-US" sz="1400" dirty="0">
                <a:latin typeface="Calibri" pitchFamily="34" charset="0"/>
              </a:rPr>
              <a:t> options = {</a:t>
            </a:r>
          </a:p>
          <a:p>
            <a:r>
              <a:rPr lang="en-US" sz="1400" dirty="0">
                <a:latin typeface="Calibri" pitchFamily="34" charset="0"/>
              </a:rPr>
              <a:t>    host: 'www.google.com',</a:t>
            </a:r>
          </a:p>
          <a:p>
            <a:r>
              <a:rPr lang="en-US" sz="1400" dirty="0">
                <a:latin typeface="Calibri" pitchFamily="34" charset="0"/>
              </a:rPr>
              <a:t>    port: 80,</a:t>
            </a:r>
          </a:p>
          <a:p>
            <a:r>
              <a:rPr lang="en-US" sz="1400" dirty="0">
                <a:latin typeface="Calibri" pitchFamily="34" charset="0"/>
              </a:rPr>
              <a:t>    path: '/upload',</a:t>
            </a:r>
          </a:p>
          <a:p>
            <a:r>
              <a:rPr lang="en-US" sz="1400" dirty="0">
                <a:latin typeface="Calibri" pitchFamily="34" charset="0"/>
              </a:rPr>
              <a:t>    method: 'POST'</a:t>
            </a:r>
          </a:p>
          <a:p>
            <a:r>
              <a:rPr lang="uk-UA" sz="1400" dirty="0">
                <a:latin typeface="Calibri" pitchFamily="34" charset="0"/>
              </a:rPr>
              <a:t>};</a:t>
            </a:r>
          </a:p>
          <a:p>
            <a:endParaRPr lang="uk-UA" sz="1400" dirty="0">
              <a:latin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</a:rPr>
              <a:t>var</a:t>
            </a:r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</a:rPr>
              <a:t>req</a:t>
            </a:r>
            <a:r>
              <a:rPr lang="en-US" sz="1400" dirty="0">
                <a:latin typeface="Calibri" pitchFamily="34" charset="0"/>
              </a:rPr>
              <a:t> = </a:t>
            </a:r>
            <a:r>
              <a:rPr lang="en-US" sz="1400" dirty="0" err="1">
                <a:latin typeface="Calibri" pitchFamily="34" charset="0"/>
              </a:rPr>
              <a:t>http.request</a:t>
            </a:r>
            <a:r>
              <a:rPr lang="en-US" sz="1400" dirty="0">
                <a:latin typeface="Calibri" pitchFamily="34" charset="0"/>
              </a:rPr>
              <a:t>(options, function (res) {</a:t>
            </a:r>
          </a:p>
          <a:p>
            <a:r>
              <a:rPr lang="en-US" sz="1400" dirty="0">
                <a:latin typeface="Calibri" pitchFamily="34" charset="0"/>
              </a:rPr>
              <a:t>    console.log('STATUS: ' + </a:t>
            </a:r>
            <a:r>
              <a:rPr lang="en-US" sz="1400" dirty="0" err="1">
                <a:latin typeface="Calibri" pitchFamily="34" charset="0"/>
              </a:rPr>
              <a:t>res.statusCode</a:t>
            </a:r>
            <a:r>
              <a:rPr lang="en-US" sz="1400" dirty="0">
                <a:latin typeface="Calibri" pitchFamily="34" charset="0"/>
              </a:rPr>
              <a:t>);</a:t>
            </a:r>
          </a:p>
          <a:p>
            <a:r>
              <a:rPr lang="en-US" sz="1400" dirty="0">
                <a:latin typeface="Calibri" pitchFamily="34" charset="0"/>
              </a:rPr>
              <a:t>    console.log('HEADERS: ' + </a:t>
            </a:r>
            <a:r>
              <a:rPr lang="en-US" sz="1400" dirty="0" err="1">
                <a:latin typeface="Calibri" pitchFamily="34" charset="0"/>
              </a:rPr>
              <a:t>JSON.stringify</a:t>
            </a: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res.headers</a:t>
            </a:r>
            <a:r>
              <a:rPr lang="en-US" sz="1400" dirty="0">
                <a:latin typeface="Calibri" pitchFamily="34" charset="0"/>
              </a:rPr>
              <a:t>));</a:t>
            </a:r>
          </a:p>
          <a:p>
            <a:r>
              <a:rPr lang="en-US" sz="1400" dirty="0">
                <a:latin typeface="Calibri" pitchFamily="34" charset="0"/>
              </a:rPr>
              <a:t>    </a:t>
            </a:r>
            <a:r>
              <a:rPr lang="en-US" sz="1400" dirty="0" err="1">
                <a:latin typeface="Calibri" pitchFamily="34" charset="0"/>
              </a:rPr>
              <a:t>res.setEncoding</a:t>
            </a:r>
            <a:r>
              <a:rPr lang="en-US" sz="1400" dirty="0">
                <a:latin typeface="Calibri" pitchFamily="34" charset="0"/>
              </a:rPr>
              <a:t>('utf8');</a:t>
            </a:r>
          </a:p>
          <a:p>
            <a:r>
              <a:rPr lang="en-US" sz="1400" dirty="0">
                <a:latin typeface="Calibri" pitchFamily="34" charset="0"/>
              </a:rPr>
              <a:t>    </a:t>
            </a:r>
            <a:r>
              <a:rPr lang="en-US" sz="1400" dirty="0" err="1">
                <a:latin typeface="Calibri" pitchFamily="34" charset="0"/>
              </a:rPr>
              <a:t>res.on</a:t>
            </a:r>
            <a:r>
              <a:rPr lang="en-US" sz="1400" dirty="0">
                <a:latin typeface="Calibri" pitchFamily="34" charset="0"/>
              </a:rPr>
              <a:t>('data', function (chunk) {</a:t>
            </a:r>
          </a:p>
          <a:p>
            <a:r>
              <a:rPr lang="en-US" sz="1400" dirty="0">
                <a:latin typeface="Calibri" pitchFamily="34" charset="0"/>
              </a:rPr>
              <a:t>        console.log('BODY: ' + chunk);</a:t>
            </a:r>
          </a:p>
          <a:p>
            <a:r>
              <a:rPr lang="uk-UA" sz="1400" dirty="0">
                <a:latin typeface="Calibri" pitchFamily="34" charset="0"/>
              </a:rPr>
              <a:t>    });</a:t>
            </a:r>
          </a:p>
          <a:p>
            <a:r>
              <a:rPr lang="uk-UA" sz="1400" dirty="0">
                <a:latin typeface="Calibri" pitchFamily="34" charset="0"/>
              </a:rPr>
              <a:t>}); </a:t>
            </a:r>
          </a:p>
          <a:p>
            <a:endParaRPr lang="uk-UA" sz="1400" dirty="0">
              <a:latin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</a:rPr>
              <a:t>req.write</a:t>
            </a:r>
            <a:r>
              <a:rPr lang="en-US" sz="1400" dirty="0">
                <a:latin typeface="Calibri" pitchFamily="34" charset="0"/>
              </a:rPr>
              <a:t>('data\n'); </a:t>
            </a:r>
            <a:endParaRPr lang="ru-RU" sz="1400" dirty="0">
              <a:latin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</a:rPr>
              <a:t>req.write</a:t>
            </a:r>
            <a:r>
              <a:rPr lang="en-US" sz="1400" dirty="0">
                <a:latin typeface="Calibri" pitchFamily="34" charset="0"/>
              </a:rPr>
              <a:t>('data\n'); </a:t>
            </a:r>
            <a:endParaRPr lang="ru-RU" sz="1400" dirty="0">
              <a:latin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</a:rPr>
              <a:t>req.end</a:t>
            </a:r>
            <a:r>
              <a:rPr lang="en-US" sz="1400" dirty="0">
                <a:latin typeface="Calibri" pitchFamily="34" charset="0"/>
              </a:rPr>
              <a:t>();</a:t>
            </a:r>
            <a:endParaRPr lang="uk-UA" sz="14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284984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Используя</a:t>
            </a:r>
            <a:r>
              <a:rPr lang="ru-RU" b="1" dirty="0">
                <a:latin typeface="Calibri" pitchFamily="34" charset="0"/>
              </a:rPr>
              <a:t> </a:t>
            </a:r>
            <a:r>
              <a:rPr lang="ru-RU" b="1" dirty="0" err="1">
                <a:latin typeface="Calibri" pitchFamily="34" charset="0"/>
              </a:rPr>
              <a:t>http.request</a:t>
            </a:r>
            <a:r>
              <a:rPr lang="ru-RU" b="1" dirty="0">
                <a:latin typeface="Calibri" pitchFamily="34" charset="0"/>
              </a:rPr>
              <a:t>()</a:t>
            </a:r>
            <a:r>
              <a:rPr lang="ru-RU" dirty="0">
                <a:latin typeface="Calibri" pitchFamily="34" charset="0"/>
              </a:rPr>
              <a:t> нужно вызывать </a:t>
            </a:r>
            <a:r>
              <a:rPr lang="ru-RU" b="1" dirty="0" err="1">
                <a:latin typeface="Calibri" pitchFamily="34" charset="0"/>
              </a:rPr>
              <a:t>req.end</a:t>
            </a:r>
            <a:r>
              <a:rPr lang="ru-RU" b="1" dirty="0">
                <a:latin typeface="Calibri" pitchFamily="34" charset="0"/>
              </a:rPr>
              <a:t>()</a:t>
            </a:r>
            <a:r>
              <a:rPr lang="ru-RU" dirty="0">
                <a:latin typeface="Calibri" pitchFamily="34" charset="0"/>
              </a:rPr>
              <a:t>, иначе объект </a:t>
            </a:r>
            <a:r>
              <a:rPr lang="ru-RU">
                <a:latin typeface="Calibri" pitchFamily="34" charset="0"/>
              </a:rPr>
              <a:t>запроса не будут отправлен.</a:t>
            </a:r>
            <a:endParaRPr lang="en-US" dirty="0">
              <a:latin typeface="Calibri" pitchFamily="34" charset="0"/>
            </a:endParaRPr>
          </a:p>
          <a:p>
            <a:endParaRPr lang="uk-UA" dirty="0"/>
          </a:p>
        </p:txBody>
      </p:sp>
      <p:sp>
        <p:nvSpPr>
          <p:cNvPr id="10" name="Стрелка вправо 9"/>
          <p:cNvSpPr/>
          <p:nvPr/>
        </p:nvSpPr>
        <p:spPr>
          <a:xfrm rot="2038141">
            <a:off x="2988414" y="5898191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289</TotalTime>
  <Words>331</Words>
  <Application>Microsoft Office PowerPoint</Application>
  <PresentationFormat>On-screen Show (4:3)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NodeJS</vt:lpstr>
      <vt:lpstr>Модуль http</vt:lpstr>
      <vt:lpstr>HTTP методы</vt:lpstr>
      <vt:lpstr>Обработка запросов</vt:lpstr>
      <vt:lpstr>Создание запросов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Boss</dc:creator>
  <cp:lastModifiedBy>Oleksandr Petryk</cp:lastModifiedBy>
  <cp:revision>22</cp:revision>
  <dcterms:created xsi:type="dcterms:W3CDTF">2016-08-17T15:35:50Z</dcterms:created>
  <dcterms:modified xsi:type="dcterms:W3CDTF">2017-05-24T21:03:56Z</dcterms:modified>
</cp:coreProperties>
</file>