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4BEB-D132-4A19-A96A-DED07A2A20C8}" type="datetimeFigureOut">
              <a:rPr lang="uk-UA" smtClean="0"/>
              <a:pPr/>
              <a:t>29.05.2017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28DC-5604-410E-BB26-EB042DD3639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Socket.IO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Socket.IO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2348880"/>
            <a:ext cx="8075240" cy="4104456"/>
          </a:xfrm>
        </p:spPr>
        <p:txBody>
          <a:bodyPr/>
          <a:lstStyle/>
          <a:p>
            <a:r>
              <a:rPr lang="ru-RU" sz="1800" dirty="0" err="1">
                <a:latin typeface="Calibri" pitchFamily="34" charset="0"/>
              </a:rPr>
              <a:t>Socket.IO</a:t>
            </a:r>
            <a:r>
              <a:rPr lang="ru-RU" sz="1800" dirty="0">
                <a:latin typeface="Calibri" pitchFamily="34" charset="0"/>
              </a:rPr>
              <a:t> — </a:t>
            </a:r>
            <a:r>
              <a:rPr lang="ru-RU" sz="1800" dirty="0" err="1">
                <a:latin typeface="Calibri" pitchFamily="34" charset="0"/>
              </a:rPr>
              <a:t>JavaScript</a:t>
            </a:r>
            <a:r>
              <a:rPr lang="ru-RU" sz="1800" dirty="0">
                <a:latin typeface="Calibri" pitchFamily="34" charset="0"/>
              </a:rPr>
              <a:t> библиотека для </a:t>
            </a:r>
            <a:r>
              <a:rPr lang="ru-RU" sz="1800" dirty="0" err="1">
                <a:latin typeface="Calibri" pitchFamily="34" charset="0"/>
              </a:rPr>
              <a:t>веб-приложений</a:t>
            </a:r>
            <a:r>
              <a:rPr lang="ru-RU" sz="1800" dirty="0">
                <a:latin typeface="Calibri" pitchFamily="34" charset="0"/>
              </a:rPr>
              <a:t> и обмена данными в реальном времени через </a:t>
            </a:r>
            <a:r>
              <a:rPr lang="en-US" sz="1800" dirty="0" err="1">
                <a:latin typeface="Calibri" pitchFamily="34" charset="0"/>
              </a:rPr>
              <a:t>WebSockets</a:t>
            </a:r>
            <a:r>
              <a:rPr lang="ru-RU" sz="1800" dirty="0">
                <a:latin typeface="Calibri" pitchFamily="34" charset="0"/>
              </a:rPr>
              <a:t>. Состоит из двух частей: клиентской, которая запускается в браузере и серверной для </a:t>
            </a:r>
            <a:r>
              <a:rPr lang="ru-RU" sz="1800" dirty="0" err="1">
                <a:latin typeface="Calibri" pitchFamily="34" charset="0"/>
              </a:rPr>
              <a:t>node.js</a:t>
            </a:r>
            <a:r>
              <a:rPr lang="ru-RU" sz="1800" dirty="0">
                <a:latin typeface="Calibri" pitchFamily="34" charset="0"/>
              </a:rPr>
              <a:t>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Подобно </a:t>
            </a:r>
            <a:r>
              <a:rPr lang="en-US" sz="1800" dirty="0">
                <a:latin typeface="Calibri" pitchFamily="34" charset="0"/>
              </a:rPr>
              <a:t>node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js</a:t>
            </a:r>
            <a:r>
              <a:rPr lang="en-US" sz="1800" dirty="0">
                <a:latin typeface="Calibri" pitchFamily="34" charset="0"/>
              </a:rPr>
              <a:t>, Socket.IO </a:t>
            </a:r>
            <a:r>
              <a:rPr lang="ru-RU" sz="1800" dirty="0">
                <a:latin typeface="Calibri" pitchFamily="34" charset="0"/>
              </a:rPr>
              <a:t>событийно-ориентированная. 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Socket.IO </a:t>
            </a:r>
            <a:r>
              <a:rPr lang="ru-RU" sz="1800" dirty="0">
                <a:latin typeface="Calibri" pitchFamily="34" charset="0"/>
              </a:rPr>
              <a:t>подходит для</a:t>
            </a:r>
            <a:r>
              <a:rPr lang="en-US" sz="1800" dirty="0">
                <a:latin typeface="Calibri" pitchFamily="34" charset="0"/>
              </a:rPr>
              <a:t>: 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быстрого обмена данными для онлайн игр, чатов и пр.;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веб-приложений с интенсивным обменом данными, требовательные к скорости обмена и каналу;</a:t>
            </a:r>
          </a:p>
          <a:p>
            <a:pPr marL="900000" fontAlgn="base"/>
            <a:r>
              <a:rPr lang="en-US" sz="1800" dirty="0">
                <a:latin typeface="Calibri" pitchFamily="34" charset="0"/>
              </a:rPr>
              <a:t>push </a:t>
            </a:r>
            <a:r>
              <a:rPr lang="ru-RU" sz="1800" dirty="0">
                <a:latin typeface="Calibri" pitchFamily="34" charset="0"/>
              </a:rPr>
              <a:t>уведомлений;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9218" name="Picture 2" descr="http://nightdeveloper.net/wp-content/uploads/2015/07/socke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4320480" cy="2314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Схема работы </a:t>
            </a:r>
            <a:r>
              <a:rPr lang="en-US" dirty="0">
                <a:latin typeface="Calibri" pitchFamily="34" charset="0"/>
              </a:rPr>
              <a:t>Socket.IO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3074" name="Picture 2" descr="http://3.bp.blogspot.com/-3JdJDYPCRkc/U_-ejo1tXZI/AAAAAAAAAMw/726VU08rpgM/s1600/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16416" cy="3216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сервер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388843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Использование с </a:t>
            </a:r>
            <a:r>
              <a:rPr lang="en-US" dirty="0">
                <a:latin typeface="Calibri" pitchFamily="34" charset="0"/>
              </a:rPr>
              <a:t>Node http Server: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require('http').Server(app);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io</a:t>
            </a:r>
            <a:r>
              <a:rPr lang="en-US" dirty="0">
                <a:latin typeface="Calibri" pitchFamily="34" charset="0"/>
              </a:rPr>
              <a:t> = require('socket.io')(server);</a:t>
            </a:r>
            <a:endParaRPr lang="uk-UA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484784"/>
            <a:ext cx="403244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Интеграция </a:t>
            </a:r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>
                <a:latin typeface="Calibri" pitchFamily="34" charset="0"/>
              </a:rPr>
              <a:t>Express: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server</a:t>
            </a:r>
            <a:r>
              <a:rPr lang="en-US" dirty="0">
                <a:latin typeface="Calibri" pitchFamily="34" charset="0"/>
              </a:rPr>
              <a:t> = require('express')(); </a:t>
            </a:r>
          </a:p>
          <a:p>
            <a:r>
              <a:rPr lang="en-US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io</a:t>
            </a:r>
            <a:r>
              <a:rPr lang="en-US" dirty="0">
                <a:latin typeface="Calibri" pitchFamily="34" charset="0"/>
              </a:rPr>
              <a:t> = require('socket.io')(server); </a:t>
            </a:r>
            <a:endParaRPr lang="uk-UA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6450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Коммуникация с клиентом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365104"/>
            <a:ext cx="453650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io.</a:t>
            </a:r>
            <a:r>
              <a:rPr lang="en-US" b="1" dirty="0" err="1">
                <a:latin typeface="Calibri" pitchFamily="34" charset="0"/>
              </a:rPr>
              <a:t>on</a:t>
            </a:r>
            <a:r>
              <a:rPr lang="en-US" dirty="0">
                <a:latin typeface="Calibri" pitchFamily="34" charset="0"/>
              </a:rPr>
              <a:t>('connection', function (socket) 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socket</a:t>
            </a:r>
            <a:r>
              <a:rPr lang="en-US" b="1" dirty="0" err="1">
                <a:latin typeface="Calibri" pitchFamily="34" charset="0"/>
              </a:rPr>
              <a:t>.emit</a:t>
            </a:r>
            <a:r>
              <a:rPr lang="en-US" dirty="0">
                <a:latin typeface="Calibri" pitchFamily="34" charset="0"/>
              </a:rPr>
              <a:t>('news', { hello: 'world' }); 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socket.</a:t>
            </a:r>
            <a:r>
              <a:rPr lang="en-US" b="1" dirty="0" err="1">
                <a:latin typeface="Calibri" pitchFamily="34" charset="0"/>
              </a:rPr>
              <a:t>on</a:t>
            </a:r>
            <a:r>
              <a:rPr lang="en-US" dirty="0">
                <a:latin typeface="Calibri" pitchFamily="34" charset="0"/>
              </a:rPr>
              <a:t>('my other event', function (data) {</a:t>
            </a:r>
          </a:p>
          <a:p>
            <a:r>
              <a:rPr lang="en-US" dirty="0">
                <a:latin typeface="Calibri" pitchFamily="34" charset="0"/>
              </a:rPr>
              <a:t>                 console.log(data); </a:t>
            </a:r>
          </a:p>
          <a:p>
            <a:r>
              <a:rPr lang="en-US" dirty="0">
                <a:latin typeface="Calibri" pitchFamily="34" charset="0"/>
              </a:rPr>
              <a:t>     }); </a:t>
            </a:r>
          </a:p>
          <a:p>
            <a:r>
              <a:rPr lang="en-US" dirty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Socket.IO </a:t>
            </a:r>
            <a:r>
              <a:rPr lang="ru-RU" dirty="0">
                <a:latin typeface="Calibri" pitchFamily="34" charset="0"/>
              </a:rPr>
              <a:t>клиент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Коммуникация с сервером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20888"/>
            <a:ext cx="504056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="/socket.io/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socket.io.js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"&gt;&lt;/script&gt;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  var socket = io.connect('http://localhost');</a:t>
            </a:r>
          </a:p>
          <a:p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socket.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('news', function (data) 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console.log(data);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socket.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('my other event', { my: 'data' });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379</TotalTime>
  <Words>193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Socket.IO</vt:lpstr>
      <vt:lpstr>Схема работы Socket.IO</vt:lpstr>
      <vt:lpstr>Socket.IO сервер</vt:lpstr>
      <vt:lpstr>Socket.IO клиент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27</cp:revision>
  <dcterms:created xsi:type="dcterms:W3CDTF">2016-08-17T17:17:25Z</dcterms:created>
  <dcterms:modified xsi:type="dcterms:W3CDTF">2017-05-29T07:31:55Z</dcterms:modified>
</cp:coreProperties>
</file>