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" panose="020F05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Маршрутизация(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Routing</a:t>
            </a:r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) </a:t>
            </a:r>
            <a:b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</a:br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в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Angular JS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412776"/>
            <a:ext cx="8352928" cy="3456384"/>
          </a:xfrm>
        </p:spPr>
        <p:txBody>
          <a:bodyPr/>
          <a:lstStyle/>
          <a:p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 предоставляет возможность управлять путями в  приложении, контролировать какое представление будет использовано в зависимости от введенного URL. Для этого следует использовать сервис $</a:t>
            </a:r>
            <a:r>
              <a:rPr lang="ru-RU" sz="1800" dirty="0" err="1">
                <a:latin typeface="Calibri" pitchFamily="34" charset="0"/>
              </a:rPr>
              <a:t>routeProvider</a:t>
            </a:r>
            <a:r>
              <a:rPr lang="ru-RU" sz="1800" dirty="0">
                <a:latin typeface="Calibri" pitchFamily="34" charset="0"/>
              </a:rPr>
              <a:t> с помощью которого можно связать запрашиваемые URL с определенными файлами. </a:t>
            </a:r>
            <a:endParaRPr lang="en-US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Для того чтобы получить путь в приложении нужно использовать сервис $</a:t>
            </a:r>
            <a:r>
              <a:rPr lang="ru-RU" sz="1800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. А сервис $</a:t>
            </a:r>
            <a:r>
              <a:rPr lang="ru-RU" sz="1800" dirty="0" err="1">
                <a:latin typeface="Calibri" pitchFamily="34" charset="0"/>
              </a:rPr>
              <a:t>routeParams</a:t>
            </a:r>
            <a:r>
              <a:rPr lang="ru-RU" sz="1800" dirty="0">
                <a:latin typeface="Calibri" pitchFamily="34" charset="0"/>
              </a:rPr>
              <a:t> используется для указания опциональных параметров URL. 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1556792"/>
            <a:ext cx="7992888" cy="4104456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Для настройки маршрутизации используется </a:t>
            </a:r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routeProvider</a:t>
            </a:r>
            <a:r>
              <a:rPr lang="en-US" sz="1800" dirty="0">
                <a:latin typeface="Calibri" pitchFamily="34" charset="0"/>
              </a:rPr>
              <a:t>.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routeProvider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 добавляет новое определение маршрута в сервис $</a:t>
            </a:r>
            <a:r>
              <a:rPr lang="ru-RU" sz="1800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 через метод </a:t>
            </a:r>
            <a:r>
              <a:rPr lang="ru-RU" sz="1800" dirty="0" err="1">
                <a:latin typeface="Calibri" pitchFamily="34" charset="0"/>
              </a:rPr>
              <a:t>when</a:t>
            </a:r>
            <a:r>
              <a:rPr lang="ru-RU" sz="1800" dirty="0">
                <a:latin typeface="Calibri" pitchFamily="34" charset="0"/>
              </a:rPr>
              <a:t>(</a:t>
            </a:r>
            <a:r>
              <a:rPr lang="ru-RU" sz="1800" dirty="0" err="1">
                <a:latin typeface="Calibri" pitchFamily="34" charset="0"/>
              </a:rPr>
              <a:t>path</a:t>
            </a:r>
            <a:r>
              <a:rPr lang="ru-RU" sz="1800" dirty="0">
                <a:latin typeface="Calibri" pitchFamily="34" charset="0"/>
              </a:rPr>
              <a:t>, </a:t>
            </a:r>
            <a:r>
              <a:rPr lang="ru-RU" sz="1800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):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 err="1">
                <a:latin typeface="Calibri" pitchFamily="34" charset="0"/>
              </a:rPr>
              <a:t>path</a:t>
            </a:r>
            <a:r>
              <a:rPr lang="ru-RU" sz="1800" dirty="0">
                <a:latin typeface="Calibri" pitchFamily="34" charset="0"/>
              </a:rPr>
              <a:t> соответствует запросу из клиентского пути;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 — параметр объекта</a:t>
            </a:r>
            <a:r>
              <a:rPr lang="en-US" sz="1800" dirty="0">
                <a:latin typeface="Calibri" pitchFamily="34" charset="0"/>
              </a:rPr>
              <a:t>,</a:t>
            </a:r>
            <a:r>
              <a:rPr lang="ru-RU" sz="1800" dirty="0">
                <a:latin typeface="Calibri" pitchFamily="34" charset="0"/>
              </a:rPr>
              <a:t> содержит сведения подходящем маршруте (обработка недавно зарегистрированного маршрута с определённым контроллером).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Сервис </a:t>
            </a:r>
            <a:r>
              <a:rPr lang="en-US" dirty="0">
                <a:latin typeface="Calibri" pitchFamily="34" charset="0"/>
              </a:rPr>
              <a:t>$location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700808"/>
            <a:ext cx="6749752" cy="3960440"/>
          </a:xfrm>
        </p:spPr>
        <p:txBody>
          <a:bodyPr/>
          <a:lstStyle/>
          <a:p>
            <a:r>
              <a:rPr lang="en-US" sz="1800" b="1" dirty="0">
                <a:latin typeface="Calibri" pitchFamily="34" charset="0"/>
              </a:rPr>
              <a:t>$location.url()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полный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URL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location.path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ru-RU" sz="1800" dirty="0">
                <a:latin typeface="Calibri" pitchFamily="34" charset="0"/>
              </a:rPr>
              <a:t>возвращает путь без GET параметров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ru-RU" sz="1800" dirty="0">
                <a:latin typeface="Calibri" pitchFamily="34" charset="0"/>
              </a:rPr>
              <a:t>устанавливает путь 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location.hash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ru-RU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строку </a:t>
            </a:r>
            <a:r>
              <a:rPr lang="uk-UA" sz="1800" dirty="0" err="1">
                <a:latin typeface="Calibri" pitchFamily="34" charset="0"/>
              </a:rPr>
              <a:t>после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символа</a:t>
            </a:r>
            <a:r>
              <a:rPr lang="uk-UA" sz="1800" dirty="0">
                <a:latin typeface="Calibri" pitchFamily="34" charset="0"/>
              </a:rPr>
              <a:t> "#“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location.host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ru-RU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имя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хоста</a:t>
            </a:r>
            <a:r>
              <a:rPr lang="uk-UA" sz="1800" dirty="0">
                <a:latin typeface="Calibri" pitchFamily="34" charset="0"/>
              </a:rPr>
              <a:t> 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location.port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ru-RU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порт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1844824"/>
            <a:ext cx="7776864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angular.module</a:t>
            </a:r>
            <a:r>
              <a:rPr lang="en-US" sz="1800" dirty="0">
                <a:latin typeface="Calibri" panose="020F0502020204030204" pitchFamily="34" charset="0"/>
              </a:rPr>
              <a:t>('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</a:rPr>
              <a:t>RoutingApp</a:t>
            </a:r>
            <a:r>
              <a:rPr lang="en-US" sz="1800" dirty="0">
                <a:latin typeface="Calibri" panose="020F0502020204030204" pitchFamily="34" charset="0"/>
              </a:rPr>
              <a:t>', ['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</a:rPr>
              <a:t>ngRoute</a:t>
            </a:r>
            <a:r>
              <a:rPr lang="en-US" sz="1800" dirty="0">
                <a:latin typeface="Calibri" panose="020F0502020204030204" pitchFamily="34" charset="0"/>
              </a:rPr>
              <a:t>'])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.</a:t>
            </a:r>
            <a:r>
              <a:rPr lang="en-US" sz="1800" dirty="0" err="1">
                <a:latin typeface="Calibri" panose="020F0502020204030204" pitchFamily="34" charset="0"/>
              </a:rPr>
              <a:t>config</a:t>
            </a:r>
            <a:r>
              <a:rPr lang="en-US" sz="1800" dirty="0">
                <a:latin typeface="Calibri" panose="020F0502020204030204" pitchFamily="34" charset="0"/>
              </a:rPr>
              <a:t>( ['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$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</a:rPr>
              <a:t>routeProvider</a:t>
            </a:r>
            <a:r>
              <a:rPr lang="en-US" sz="1800" dirty="0">
                <a:latin typeface="Calibri" panose="020F0502020204030204" pitchFamily="34" charset="0"/>
              </a:rPr>
              <a:t>', function($</a:t>
            </a:r>
            <a:r>
              <a:rPr lang="en-US" sz="1800" dirty="0" err="1">
                <a:latin typeface="Calibri" panose="020F0502020204030204" pitchFamily="34" charset="0"/>
              </a:rPr>
              <a:t>routeProvider</a:t>
            </a:r>
            <a:r>
              <a:rPr lang="en-US" sz="1800" dirty="0">
                <a:latin typeface="Calibri" panose="020F0502020204030204" pitchFamily="34" charset="0"/>
              </a:rPr>
              <a:t>) {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     $</a:t>
            </a:r>
            <a:r>
              <a:rPr lang="en-US" sz="1800" dirty="0" err="1">
                <a:latin typeface="Calibri" panose="020F0502020204030204" pitchFamily="34" charset="0"/>
              </a:rPr>
              <a:t>routeProvider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br>
              <a:rPr lang="en-US" sz="1800" dirty="0">
                <a:latin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.when('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/first</a:t>
            </a:r>
            <a:r>
              <a:rPr lang="en-US" sz="1800" dirty="0">
                <a:latin typeface="Calibri" panose="020F0502020204030204" pitchFamily="34" charset="0"/>
              </a:rPr>
              <a:t>', {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</a:rPr>
              <a:t>templateUrl</a:t>
            </a:r>
            <a:r>
              <a:rPr lang="en-US" sz="1800" dirty="0">
                <a:latin typeface="Calibri" panose="020F0502020204030204" pitchFamily="34" charset="0"/>
              </a:rPr>
              <a:t>: 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first.html</a:t>
            </a:r>
            <a:r>
              <a:rPr lang="en-US" sz="1800" dirty="0">
                <a:latin typeface="Calibri" panose="020F0502020204030204" pitchFamily="34" charset="0"/>
              </a:rPr>
              <a:t>'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})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.when('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/second</a:t>
            </a:r>
            <a:r>
              <a:rPr lang="en-US" sz="1800" dirty="0">
                <a:latin typeface="Calibri" panose="020F0502020204030204" pitchFamily="34" charset="0"/>
              </a:rPr>
              <a:t>', {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</a:rPr>
              <a:t>templateUrl</a:t>
            </a:r>
            <a:r>
              <a:rPr lang="en-US" sz="1800" dirty="0">
                <a:latin typeface="Calibri" panose="020F0502020204030204" pitchFamily="34" charset="0"/>
              </a:rPr>
              <a:t>: 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second.html</a:t>
            </a:r>
            <a:r>
              <a:rPr lang="en-US" sz="1800" dirty="0">
                <a:latin typeface="Calibri" panose="020F0502020204030204" pitchFamily="34" charset="0"/>
              </a:rPr>
              <a:t>'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})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.otherwise({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</a:rPr>
              <a:t>redirectTo</a:t>
            </a:r>
            <a:r>
              <a:rPr lang="en-US" sz="1800" dirty="0">
                <a:latin typeface="Calibri" panose="020F0502020204030204" pitchFamily="34" charset="0"/>
              </a:rPr>
              <a:t>: 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/</a:t>
            </a:r>
            <a:r>
              <a:rPr lang="en-US" sz="1800" dirty="0">
                <a:latin typeface="Calibri" panose="020F0502020204030204" pitchFamily="34" charset="0"/>
              </a:rPr>
              <a:t>'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});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}]);</a:t>
            </a:r>
            <a:endParaRPr lang="uk-UA" sz="1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2687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</a:rPr>
              <a:t>Пример использования</a:t>
            </a:r>
            <a:r>
              <a:rPr lang="en-US" sz="2400" dirty="0">
                <a:latin typeface="Calibri" pitchFamily="34" charset="0"/>
              </a:rPr>
              <a:t>: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446</TotalTime>
  <Words>150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Angular JS</vt:lpstr>
      <vt:lpstr>Routing</vt:lpstr>
      <vt:lpstr>Routing</vt:lpstr>
      <vt:lpstr>Сервис $location</vt:lpstr>
      <vt:lpstr>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9</cp:revision>
  <dcterms:created xsi:type="dcterms:W3CDTF">2016-06-27T10:57:18Z</dcterms:created>
  <dcterms:modified xsi:type="dcterms:W3CDTF">2017-04-18T23:12:19Z</dcterms:modified>
</cp:coreProperties>
</file>