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61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998" autoAdjust="0"/>
    <p:restoredTop sz="94660"/>
  </p:normalViewPr>
  <p:slideViewPr>
    <p:cSldViewPr>
      <p:cViewPr varScale="1">
        <p:scale>
          <a:sx n="41" d="100"/>
          <a:sy n="41" d="100"/>
        </p:scale>
        <p:origin x="17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ackt.github.io/redux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Redux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Redux</a:t>
            </a:r>
            <a:endParaRPr lang="uk-UA" dirty="0"/>
          </a:p>
        </p:txBody>
      </p:sp>
      <p:pic>
        <p:nvPicPr>
          <p:cNvPr id="6146" name="Picture 2" descr="https://media.licdn.com/mpr/mpr/shrinknp_800_800/AAEAAQAAAAAAAAUQAAAAJDAyMWU1MmZhLTYzMTQtNDJkNy1hYzM4LTE5MWQzNWM1ODcy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uk-UA" dirty="0"/>
          </a:p>
        </p:txBody>
      </p:sp>
      <p:pic>
        <p:nvPicPr>
          <p:cNvPr id="9218" name="Picture 2" descr="https://camo.githubusercontent.com/f28b5bc7822f1b7bb28a96d8d09e7d79169248fc/687474703a2f2f692e696d6775722e636f6d2f4a65567164514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12776"/>
            <a:ext cx="3004901" cy="8121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85293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  <a:hlinkClick r:id="rId3"/>
              </a:rPr>
              <a:t>Redux</a:t>
            </a:r>
            <a:r>
              <a:rPr lang="ru-RU" dirty="0">
                <a:latin typeface="Calibri" pitchFamily="34" charset="0"/>
              </a:rPr>
              <a:t> —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-библиотека, которая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создает </a:t>
            </a:r>
            <a:r>
              <a:rPr lang="ru-RU" dirty="0">
                <a:latin typeface="Calibri" pitchFamily="34" charset="0"/>
              </a:rPr>
              <a:t>контейнеры состояний для приложений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Помогает писать приложения, которые ведут себя последовательно, работают в разных средах (клиент, сервер) и легко тестируются.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принципа </a:t>
            </a:r>
            <a:r>
              <a:rPr lang="en-US" dirty="0" err="1"/>
              <a:t>Redux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1802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Redux</a:t>
            </a:r>
            <a:r>
              <a:rPr lang="ru-RU" dirty="0">
                <a:latin typeface="Calibri" pitchFamily="34" charset="0"/>
              </a:rPr>
              <a:t> может быть описан тремя фундаментальными принципами: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Единственный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источник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en-US" dirty="0">
                <a:latin typeface="Calibri" pitchFamily="34" charset="0"/>
              </a:rPr>
              <a:t>c</a:t>
            </a:r>
            <a:r>
              <a:rPr lang="ru-RU" dirty="0" err="1">
                <a:latin typeface="Calibri" pitchFamily="34" charset="0"/>
              </a:rPr>
              <a:t>остояние</a:t>
            </a:r>
            <a:r>
              <a:rPr lang="ru-RU" dirty="0">
                <a:latin typeface="Calibri" pitchFamily="34" charset="0"/>
              </a:rPr>
              <a:t> всего вашего приложения сохранено в дереве объектов внутри одного хранилища.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Состояние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только</a:t>
            </a:r>
            <a:r>
              <a:rPr lang="uk-UA" b="1" dirty="0">
                <a:latin typeface="Calibri" pitchFamily="34" charset="0"/>
              </a:rPr>
              <a:t> для </a:t>
            </a:r>
            <a:r>
              <a:rPr lang="uk-UA" b="1" dirty="0" err="1">
                <a:latin typeface="Calibri" pitchFamily="34" charset="0"/>
              </a:rPr>
              <a:t>чтения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uk-UA" dirty="0">
                <a:latin typeface="Calibri" pitchFamily="34" charset="0"/>
              </a:rPr>
              <a:t>е</a:t>
            </a:r>
            <a:r>
              <a:rPr lang="ru-RU" dirty="0" err="1">
                <a:latin typeface="Calibri" pitchFamily="34" charset="0"/>
              </a:rPr>
              <a:t>динственный</a:t>
            </a:r>
            <a:r>
              <a:rPr lang="ru-RU" dirty="0">
                <a:latin typeface="Calibri" pitchFamily="34" charset="0"/>
              </a:rPr>
              <a:t> способ изменить состояние - это применить действие - объект, который описывает, что случится.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Изменение состояния с помощью простых функций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Для определения того, как дерево состояния будет трансформировано действиями, следует писать чистые </a:t>
            </a:r>
            <a:r>
              <a:rPr lang="ru-RU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 - это  функции, которые берут предыдущее состояние и действие и возвращают новое состояние. Не забывайте возвращать новый объект состояния, вместо того, чтобы изменять предыдущее.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Redux: actions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Действия</a:t>
            </a:r>
            <a:r>
              <a:rPr lang="en-US" b="1" dirty="0">
                <a:latin typeface="Calibri" pitchFamily="34" charset="0"/>
              </a:rPr>
              <a:t> (actions)</a:t>
            </a:r>
            <a:r>
              <a:rPr lang="ru-RU" dirty="0">
                <a:latin typeface="Calibri" pitchFamily="34" charset="0"/>
              </a:rPr>
              <a:t> - это структура, которая передает данные из вашего приложения в хранилище. Они являются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i="1" dirty="0">
                <a:latin typeface="Calibri" pitchFamily="34" charset="0"/>
              </a:rPr>
              <a:t>единственными</a:t>
            </a:r>
            <a:r>
              <a:rPr lang="ru-RU" dirty="0">
                <a:latin typeface="Calibri" pitchFamily="34" charset="0"/>
              </a:rPr>
              <a:t> источниками информации для хранилища. Вы отправляете их в хранилище используя метод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store.dispatch</a:t>
            </a:r>
            <a:r>
              <a:rPr lang="ru-RU" dirty="0">
                <a:latin typeface="Calibri" pitchFamily="34" charset="0"/>
              </a:rPr>
              <a:t>().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Действия - это обычные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объекты. Действия должны иметь поле </a:t>
            </a:r>
            <a:r>
              <a:rPr lang="ru-RU" dirty="0" err="1">
                <a:latin typeface="Calibri" pitchFamily="34" charset="0"/>
              </a:rPr>
              <a:t>type</a:t>
            </a:r>
            <a:r>
              <a:rPr lang="ru-RU" dirty="0">
                <a:latin typeface="Calibri" pitchFamily="34" charset="0"/>
              </a:rPr>
              <a:t>, которое указывает на тип исполняемого действия. Типы должны, как правило, определяться как строковые константы. 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Redux: reducers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Редюсер</a:t>
            </a:r>
            <a:r>
              <a:rPr lang="ru-RU" b="1" dirty="0">
                <a:latin typeface="Calibri" pitchFamily="34" charset="0"/>
              </a:rPr>
              <a:t> (</a:t>
            </a:r>
            <a:r>
              <a:rPr lang="ru-RU" b="1" dirty="0" err="1">
                <a:latin typeface="Calibri" pitchFamily="34" charset="0"/>
              </a:rPr>
              <a:t>reducer</a:t>
            </a:r>
            <a:r>
              <a:rPr lang="ru-RU" b="1" dirty="0">
                <a:latin typeface="Calibri" pitchFamily="34" charset="0"/>
              </a:rPr>
              <a:t>) </a:t>
            </a:r>
            <a:r>
              <a:rPr lang="ru-RU" dirty="0">
                <a:latin typeface="Calibri" pitchFamily="34" charset="0"/>
              </a:rPr>
              <a:t>- это чистая функция, которая принимает предыдущее состояние и действие (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 и </a:t>
            </a:r>
            <a:r>
              <a:rPr lang="ru-RU" dirty="0" err="1">
                <a:latin typeface="Calibri" pitchFamily="34" charset="0"/>
              </a:rPr>
              <a:t>action</a:t>
            </a:r>
            <a:r>
              <a:rPr lang="ru-RU" dirty="0">
                <a:latin typeface="Calibri" pitchFamily="34" charset="0"/>
              </a:rPr>
              <a:t>) </a:t>
            </a:r>
            <a:r>
              <a:rPr lang="ru-RU" dirty="0" err="1">
                <a:latin typeface="Calibri" pitchFamily="34" charset="0"/>
              </a:rPr>
              <a:t>и</a:t>
            </a:r>
            <a:r>
              <a:rPr lang="ru-RU" dirty="0">
                <a:latin typeface="Calibri" pitchFamily="34" charset="0"/>
              </a:rPr>
              <a:t> возвращает следующее состояние (новую версию предыдущего).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Очень важно, чтобы </a:t>
            </a:r>
            <a:r>
              <a:rPr lang="ru-RU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 оставались чистыми функциями. Вот список того, чего </a:t>
            </a:r>
            <a:r>
              <a:rPr lang="ru-RU" b="1" dirty="0">
                <a:latin typeface="Calibri" pitchFamily="34" charset="0"/>
              </a:rPr>
              <a:t>никогда</a:t>
            </a:r>
            <a:r>
              <a:rPr lang="ru-RU" dirty="0">
                <a:latin typeface="Calibri" pitchFamily="34" charset="0"/>
              </a:rPr>
              <a:t> нельзя делать в </a:t>
            </a:r>
            <a:r>
              <a:rPr lang="ru-RU" dirty="0" err="1">
                <a:latin typeface="Calibri" pitchFamily="34" charset="0"/>
              </a:rPr>
              <a:t>редюсере</a:t>
            </a:r>
            <a:r>
              <a:rPr lang="ru-RU" dirty="0"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Непосредственно изменять данные, переданные в аргументах функции;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Обращаться к API или осуществлять переход по </a:t>
            </a:r>
            <a:r>
              <a:rPr lang="ru-RU" dirty="0" err="1">
                <a:latin typeface="Calibri" pitchFamily="34" charset="0"/>
              </a:rPr>
              <a:t>роутам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Вызывать не чистые функции, например </a:t>
            </a:r>
            <a:r>
              <a:rPr lang="ru-RU" dirty="0" err="1">
                <a:latin typeface="Calibri" pitchFamily="34" charset="0"/>
              </a:rPr>
              <a:t>Date.now</a:t>
            </a:r>
            <a:r>
              <a:rPr lang="ru-RU" dirty="0">
                <a:latin typeface="Calibri" pitchFamily="34" charset="0"/>
              </a:rPr>
              <a:t>() или </a:t>
            </a:r>
            <a:r>
              <a:rPr lang="ru-RU" dirty="0" err="1">
                <a:latin typeface="Calibri" pitchFamily="34" charset="0"/>
              </a:rPr>
              <a:t>Math.random</a:t>
            </a:r>
            <a:r>
              <a:rPr lang="ru-RU" dirty="0">
                <a:latin typeface="Calibri" pitchFamily="34" charset="0"/>
              </a:rPr>
              <a:t>().</a:t>
            </a:r>
          </a:p>
          <a:p>
            <a:endParaRPr lang="en-US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Redux: store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Хранилище (</a:t>
            </a:r>
            <a:r>
              <a:rPr lang="ru-RU" b="1" dirty="0" err="1">
                <a:latin typeface="Calibri" pitchFamily="34" charset="0"/>
              </a:rPr>
              <a:t>Store</a:t>
            </a:r>
            <a:r>
              <a:rPr lang="ru-RU" b="1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 - это объект, который соединяет эти части вместе. Хранилище берет на себя следующие задачи: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Содержит состояние приложения (</a:t>
            </a:r>
            <a:r>
              <a:rPr lang="ru-RU" dirty="0" err="1">
                <a:latin typeface="Calibri" pitchFamily="34" charset="0"/>
              </a:rPr>
              <a:t>application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);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Предоставляет доступ к состоянию с помощью </a:t>
            </a:r>
            <a:r>
              <a:rPr lang="ru-RU" dirty="0" err="1">
                <a:latin typeface="Calibri" pitchFamily="34" charset="0"/>
              </a:rPr>
              <a:t>getState</a:t>
            </a:r>
            <a:r>
              <a:rPr lang="ru-RU" dirty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Предоставляет возможность обновления состояния с помощью </a:t>
            </a:r>
            <a:r>
              <a:rPr lang="ru-RU" dirty="0" err="1">
                <a:latin typeface="Calibri" pitchFamily="34" charset="0"/>
              </a:rPr>
              <a:t>dispatch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action</a:t>
            </a:r>
            <a:r>
              <a:rPr lang="ru-RU" dirty="0">
                <a:latin typeface="Calibri" pitchFamily="34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Регистрирует слушатели (</a:t>
            </a:r>
            <a:r>
              <a:rPr lang="ru-RU" dirty="0" err="1">
                <a:latin typeface="Calibri" pitchFamily="34" charset="0"/>
              </a:rPr>
              <a:t>listeners</a:t>
            </a:r>
            <a:r>
              <a:rPr lang="ru-RU" dirty="0">
                <a:latin typeface="Calibri" pitchFamily="34" charset="0"/>
              </a:rPr>
              <a:t>) </a:t>
            </a:r>
            <a:r>
              <a:rPr lang="ru-RU" dirty="0" err="1">
                <a:latin typeface="Calibri" pitchFamily="34" charset="0"/>
              </a:rPr>
              <a:t>c</a:t>
            </a:r>
            <a:r>
              <a:rPr lang="ru-RU" dirty="0">
                <a:latin typeface="Calibri" pitchFamily="34" charset="0"/>
              </a:rPr>
              <a:t> помощью </a:t>
            </a:r>
            <a:r>
              <a:rPr lang="ru-RU" dirty="0" err="1">
                <a:latin typeface="Calibri" pitchFamily="34" charset="0"/>
              </a:rPr>
              <a:t>subscribe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listener</a:t>
            </a:r>
            <a:r>
              <a:rPr lang="ru-RU" dirty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Важно отметить, что у Вас будет только </a:t>
            </a:r>
            <a:r>
              <a:rPr lang="ru-RU" b="1" dirty="0">
                <a:latin typeface="Calibri" pitchFamily="34" charset="0"/>
              </a:rPr>
              <a:t>одно</a:t>
            </a:r>
            <a:r>
              <a:rPr lang="ru-RU" dirty="0">
                <a:latin typeface="Calibri" pitchFamily="34" charset="0"/>
              </a:rPr>
              <a:t> хранилище в </a:t>
            </a:r>
            <a:r>
              <a:rPr lang="ru-RU" dirty="0" err="1">
                <a:latin typeface="Calibri" pitchFamily="34" charset="0"/>
              </a:rPr>
              <a:t>Redux</a:t>
            </a:r>
            <a:r>
              <a:rPr lang="ru-RU" dirty="0">
                <a:latin typeface="Calibri" pitchFamily="34" charset="0"/>
              </a:rPr>
              <a:t> приложении.</a:t>
            </a: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175</TotalTime>
  <Words>87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Структура Redux</vt:lpstr>
      <vt:lpstr>Redux</vt:lpstr>
      <vt:lpstr>Три принципа Redux</vt:lpstr>
      <vt:lpstr>Компоненты Redux: actions</vt:lpstr>
      <vt:lpstr>Компоненты Redux: reducers</vt:lpstr>
      <vt:lpstr>Компоненты Redux: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22</cp:revision>
  <dcterms:created xsi:type="dcterms:W3CDTF">2016-07-17T22:03:40Z</dcterms:created>
  <dcterms:modified xsi:type="dcterms:W3CDTF">2017-05-14T23:30:46Z</dcterms:modified>
</cp:coreProperties>
</file>