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 Light" panose="020F0302020204030204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Angular</a:t>
            </a:r>
            <a:r>
              <a:rPr lang="en-US" sz="27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2" y="4217802"/>
            <a:ext cx="7340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anose="020F0502020204030204" pitchFamily="34" charset="0"/>
              </a:rPr>
              <a:t>Директивы</a:t>
            </a: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95828" y="1268760"/>
            <a:ext cx="7890676" cy="981439"/>
            <a:chOff x="976312" y="1284918"/>
            <a:chExt cx="7890676" cy="981439"/>
          </a:xfrm>
        </p:grpSpPr>
        <p:sp>
          <p:nvSpPr>
            <p:cNvPr id="9" name="Subtitle 2"/>
            <p:cNvSpPr txBox="1">
              <a:spLocks/>
            </p:cNvSpPr>
            <p:nvPr/>
          </p:nvSpPr>
          <p:spPr>
            <a:xfrm>
              <a:off x="1888060" y="1521428"/>
              <a:ext cx="6322695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7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NGULAR</a:t>
              </a:r>
              <a:r>
                <a:rPr lang="en-US" sz="2700" dirty="0">
                  <a:solidFill>
                    <a:srgbClr val="C00000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JS</a:t>
              </a:r>
              <a:endParaRPr lang="en-US" sz="2700" dirty="0">
                <a:solidFill>
                  <a:schemeClr val="tx1"/>
                </a:solidFill>
                <a:latin typeface="Calibri" panose="020F050202020403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12" y="1284918"/>
              <a:ext cx="925816" cy="981439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2544293" y="1905156"/>
              <a:ext cx="63226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by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Директива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7544" y="1412776"/>
            <a:ext cx="8352928" cy="4392488"/>
          </a:xfrm>
        </p:spPr>
        <p:txBody>
          <a:bodyPr/>
          <a:lstStyle/>
          <a:p>
            <a:r>
              <a:rPr lang="ru-RU" sz="1800" b="1" dirty="0">
                <a:latin typeface="Calibri" pitchFamily="34" charset="0"/>
              </a:rPr>
              <a:t>Директива </a:t>
            </a:r>
            <a:r>
              <a:rPr lang="ru-RU" sz="1800" dirty="0">
                <a:latin typeface="Calibri" pitchFamily="34" charset="0"/>
              </a:rPr>
              <a:t>– маркер на элементе DOM дерева, который указывает </a:t>
            </a:r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 компилятору, что к элементу необходимо привязать особое поведение или трансформировать элемент или его дочерние элементы.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 err="1">
                <a:latin typeface="Calibri" pitchFamily="34" charset="0"/>
              </a:rPr>
              <a:t>AngularJS</a:t>
            </a:r>
            <a:r>
              <a:rPr lang="ru-RU" sz="1800" dirty="0">
                <a:latin typeface="Calibri" pitchFamily="34" charset="0"/>
              </a:rPr>
              <a:t> предоставляет ряд стандартных директив </a:t>
            </a:r>
            <a:r>
              <a:rPr lang="ru-RU" sz="1800" dirty="0" err="1">
                <a:latin typeface="Calibri" pitchFamily="34" charset="0"/>
              </a:rPr>
              <a:t>ngModel</a:t>
            </a:r>
            <a:r>
              <a:rPr lang="ru-RU" sz="1800" dirty="0">
                <a:latin typeface="Calibri" pitchFamily="34" charset="0"/>
              </a:rPr>
              <a:t>, </a:t>
            </a:r>
            <a:r>
              <a:rPr lang="ru-RU" sz="1800" dirty="0" err="1">
                <a:latin typeface="Calibri" pitchFamily="34" charset="0"/>
              </a:rPr>
              <a:t>ngBind</a:t>
            </a:r>
            <a:r>
              <a:rPr lang="ru-RU" sz="1800" dirty="0">
                <a:latin typeface="Calibri" pitchFamily="34" charset="0"/>
              </a:rPr>
              <a:t>, </a:t>
            </a:r>
            <a:r>
              <a:rPr lang="ru-RU" sz="1800" dirty="0" err="1">
                <a:latin typeface="Calibri" pitchFamily="34" charset="0"/>
              </a:rPr>
              <a:t>ngRepeat</a:t>
            </a:r>
            <a:r>
              <a:rPr lang="ru-RU" sz="1800" dirty="0">
                <a:latin typeface="Calibri" pitchFamily="34" charset="0"/>
              </a:rPr>
              <a:t> и </a:t>
            </a:r>
            <a:r>
              <a:rPr lang="ru-RU" sz="1800" dirty="0" err="1">
                <a:latin typeface="Calibri" pitchFamily="34" charset="0"/>
              </a:rPr>
              <a:t>т.д</a:t>
            </a:r>
            <a:r>
              <a:rPr lang="en-US" sz="1800" dirty="0">
                <a:latin typeface="Calibri" pitchFamily="34" charset="0"/>
              </a:rPr>
              <a:t>.</a:t>
            </a:r>
            <a:endParaRPr lang="ru-RU" sz="1800" dirty="0">
              <a:latin typeface="Calibri" pitchFamily="34" charset="0"/>
            </a:endParaRP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itchFamily="34" charset="0"/>
              </a:rPr>
              <a:t>Компиляция в </a:t>
            </a:r>
            <a:r>
              <a:rPr lang="ru-RU" sz="1800" b="1" dirty="0" err="1">
                <a:latin typeface="Calibri" pitchFamily="34" charset="0"/>
              </a:rPr>
              <a:t>AngularJS</a:t>
            </a:r>
            <a:r>
              <a:rPr lang="ru-RU" sz="1800" i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ru-RU" sz="1800" dirty="0">
                <a:solidFill>
                  <a:srgbClr val="444444"/>
                </a:solidFill>
                <a:latin typeface="Calibri" panose="020F0502020204030204" pitchFamily="34" charset="0"/>
              </a:rPr>
              <a:t>происходит обход элементов DOM и сбор всех директив</a:t>
            </a:r>
            <a:r>
              <a:rPr lang="ru-RU" sz="1800" dirty="0">
                <a:latin typeface="Calibri" pitchFamily="34" charset="0"/>
              </a:rPr>
              <a:t>.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ru-RU" sz="1800" b="1" dirty="0">
                <a:latin typeface="Calibri" panose="020F0502020204030204" pitchFamily="34" charset="0"/>
              </a:rPr>
              <a:t>Связывание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ru-RU" sz="1800" b="1" dirty="0">
                <a:latin typeface="Calibri" pitchFamily="34" charset="0"/>
              </a:rPr>
              <a:t>в </a:t>
            </a:r>
            <a:r>
              <a:rPr lang="ru-RU" sz="1800" b="1" dirty="0" err="1">
                <a:latin typeface="Calibri" pitchFamily="34" charset="0"/>
              </a:rPr>
              <a:t>AngularJS</a:t>
            </a:r>
            <a:r>
              <a:rPr lang="ru-RU" sz="1800" b="1" dirty="0">
                <a:latin typeface="Calibri" pitchFamily="34" charset="0"/>
              </a:rPr>
              <a:t> </a:t>
            </a:r>
            <a:r>
              <a:rPr lang="ru-RU" sz="1800" dirty="0">
                <a:latin typeface="Calibri" pitchFamily="34" charset="0"/>
              </a:rPr>
              <a:t>– распределение директив по объектам </a:t>
            </a:r>
            <a:r>
              <a:rPr lang="ru-RU" sz="1800" dirty="0" err="1">
                <a:latin typeface="Calibri" panose="020F0502020204030204" pitchFamily="34" charset="0"/>
              </a:rPr>
              <a:t>scope</a:t>
            </a:r>
            <a:r>
              <a:rPr lang="ru-RU" sz="1800" dirty="0">
                <a:latin typeface="Calibri" panose="020F0502020204030204" pitchFamily="34" charset="0"/>
              </a:rPr>
              <a:t> и выдача готового представления. </a:t>
            </a:r>
          </a:p>
          <a:p>
            <a:pPr>
              <a:buNone/>
            </a:pPr>
            <a:endParaRPr lang="uk-UA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itchFamily="34" charset="0"/>
              </a:rPr>
              <a:t>Создание пользовательской директивы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8975132" cy="403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Definition Object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635846" cy="297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latin typeface="Calibri" pitchFamily="34" charset="0"/>
              </a:rPr>
              <a:t>Применение директив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66675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Scope </a:t>
            </a:r>
            <a:r>
              <a:rPr lang="uk-UA" dirty="0">
                <a:latin typeface="Calibri" pitchFamily="34" charset="0"/>
              </a:rPr>
              <a:t>директивы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220072" y="1556792"/>
            <a:ext cx="3215680" cy="4176464"/>
          </a:xfrm>
        </p:spPr>
        <p:txBody>
          <a:bodyPr/>
          <a:lstStyle/>
          <a:p>
            <a:r>
              <a:rPr lang="ru-RU" sz="1800" dirty="0">
                <a:latin typeface="Calibri" pitchFamily="34" charset="0"/>
              </a:rPr>
              <a:t>Каждый раз применяя директиву создается ее экземпляр. </a:t>
            </a:r>
          </a:p>
          <a:p>
            <a:endParaRPr lang="ru-RU" sz="1800" dirty="0">
              <a:latin typeface="Calibri" pitchFamily="34" charset="0"/>
            </a:endParaRPr>
          </a:p>
          <a:p>
            <a:r>
              <a:rPr lang="ru-RU" sz="1800" dirty="0">
                <a:latin typeface="Calibri" pitchFamily="34" charset="0"/>
              </a:rPr>
              <a:t>Чтобы директивы обладали одинаковым поведением или имели доступ к одним и тем же данным необходимо разместить их в одном контроллере.</a:t>
            </a:r>
          </a:p>
          <a:p>
            <a:endParaRPr lang="uk-UA" sz="1800" dirty="0"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51435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Scope </a:t>
            </a:r>
            <a:r>
              <a:rPr lang="uk-UA" dirty="0">
                <a:latin typeface="Calibri" pitchFamily="34" charset="0"/>
              </a:rPr>
              <a:t>директивы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796136" y="2276872"/>
            <a:ext cx="2808312" cy="3240360"/>
          </a:xfrm>
        </p:spPr>
        <p:txBody>
          <a:bodyPr/>
          <a:lstStyle/>
          <a:p>
            <a:r>
              <a:rPr lang="ru-RU" sz="2000" dirty="0">
                <a:latin typeface="Calibri" pitchFamily="34" charset="0"/>
              </a:rPr>
              <a:t>Для того чтобы каждая директива имела свой </a:t>
            </a:r>
            <a:r>
              <a:rPr lang="ru-RU" sz="2000" dirty="0" err="1">
                <a:latin typeface="Calibri" pitchFamily="34" charset="0"/>
              </a:rPr>
              <a:t>scope</a:t>
            </a:r>
            <a:r>
              <a:rPr lang="ru-RU" sz="2000" dirty="0">
                <a:latin typeface="Calibri" pitchFamily="34" charset="0"/>
              </a:rPr>
              <a:t> при создании директивы в </a:t>
            </a:r>
            <a:r>
              <a:rPr lang="ru-RU" sz="2000" dirty="0" err="1">
                <a:latin typeface="Calibri" pitchFamily="34" charset="0"/>
              </a:rPr>
              <a:t>Directive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 err="1">
                <a:latin typeface="Calibri" pitchFamily="34" charset="0"/>
              </a:rPr>
              <a:t>Definition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ru-RU" sz="2000" dirty="0" err="1">
                <a:latin typeface="Calibri" pitchFamily="34" charset="0"/>
              </a:rPr>
              <a:t>object</a:t>
            </a:r>
            <a:r>
              <a:rPr lang="ru-RU" sz="2000" dirty="0">
                <a:latin typeface="Calibri" pitchFamily="34" charset="0"/>
              </a:rPr>
              <a:t> установите </a:t>
            </a:r>
            <a:r>
              <a:rPr lang="ru-RU" sz="2000" b="1" dirty="0" err="1">
                <a:latin typeface="Calibri" pitchFamily="34" charset="0"/>
              </a:rPr>
              <a:t>scope</a:t>
            </a:r>
            <a:r>
              <a:rPr lang="ru-RU" sz="2000" b="1" dirty="0">
                <a:latin typeface="Calibri" pitchFamily="34" charset="0"/>
              </a:rPr>
              <a:t>: </a:t>
            </a:r>
            <a:r>
              <a:rPr lang="ru-RU" sz="2000" b="1" dirty="0" err="1">
                <a:latin typeface="Calibri" pitchFamily="34" charset="0"/>
              </a:rPr>
              <a:t>true</a:t>
            </a:r>
            <a:endParaRPr lang="uk-UA" sz="2000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5257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93</TotalTime>
  <Words>135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PT Sans Caption</vt:lpstr>
      <vt:lpstr>Roboto Light</vt:lpstr>
      <vt:lpstr>Roboto Thin</vt:lpstr>
      <vt:lpstr>Segoe UI Light</vt:lpstr>
      <vt:lpstr>Тема1</vt:lpstr>
      <vt:lpstr>Angular JS</vt:lpstr>
      <vt:lpstr>Директива</vt:lpstr>
      <vt:lpstr>Создание пользовательской директивы</vt:lpstr>
      <vt:lpstr>Directive Definition Object</vt:lpstr>
      <vt:lpstr>Применение директив</vt:lpstr>
      <vt:lpstr>Scope директивы</vt:lpstr>
      <vt:lpstr>Scope директивы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Oleksandr Petryk</cp:lastModifiedBy>
  <cp:revision>7</cp:revision>
  <dcterms:created xsi:type="dcterms:W3CDTF">2016-06-27T11:12:48Z</dcterms:created>
  <dcterms:modified xsi:type="dcterms:W3CDTF">2017-04-19T23:46:34Z</dcterms:modified>
</cp:coreProperties>
</file>