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Директивы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5828" y="1268760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Require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03548" y="1340768"/>
            <a:ext cx="8136904" cy="5184576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Свойство </a:t>
            </a:r>
            <a:r>
              <a:rPr lang="en-US" sz="1800" b="1" dirty="0">
                <a:latin typeface="Calibri" pitchFamily="34" charset="0"/>
              </a:rPr>
              <a:t>require</a:t>
            </a:r>
            <a:r>
              <a:rPr lang="en-US" sz="1800" dirty="0">
                <a:latin typeface="Calibri" pitchFamily="34" charset="0"/>
              </a:rPr>
              <a:t> Directive Definition Object </a:t>
            </a:r>
            <a:r>
              <a:rPr lang="ru-RU" sz="1800" dirty="0">
                <a:latin typeface="Calibri" pitchFamily="34" charset="0"/>
              </a:rPr>
              <a:t>предоставляет возможность использования одного контроллера для разных директив</a:t>
            </a:r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Директива может инжектироваться в контроллер, как четвертый аргумент. </a:t>
            </a:r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Если директива не будет найдена или у директивы не будет контроллера, возникнет ошибка. </a:t>
            </a:r>
          </a:p>
          <a:p>
            <a:r>
              <a:rPr lang="ru-RU" sz="1800" dirty="0">
                <a:latin typeface="Calibri" pitchFamily="34" charset="0"/>
              </a:rPr>
              <a:t>Имена могут быть со следующими приставками: </a:t>
            </a:r>
          </a:p>
          <a:p>
            <a:endParaRPr lang="ru-RU" sz="1800" dirty="0">
              <a:latin typeface="Calibri" pitchFamily="34" charset="0"/>
            </a:endParaRPr>
          </a:p>
          <a:p>
            <a:pPr lvl="1"/>
            <a:r>
              <a:rPr lang="ru-RU" sz="1800" dirty="0">
                <a:latin typeface="Calibri" pitchFamily="34" charset="0"/>
              </a:rPr>
              <a:t>(без приставки) – контроллер базируется на текущем элементе.</a:t>
            </a:r>
          </a:p>
          <a:p>
            <a:pPr lvl="1"/>
            <a:r>
              <a:rPr lang="ru-RU" sz="1800" dirty="0">
                <a:latin typeface="Calibri" pitchFamily="34" charset="0"/>
              </a:rPr>
              <a:t>? - попытка найти нужный контроллер, или возвращает </a:t>
            </a:r>
            <a:r>
              <a:rPr lang="ru-RU" sz="1800" dirty="0" err="1">
                <a:latin typeface="Calibri" pitchFamily="34" charset="0"/>
              </a:rPr>
              <a:t>null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pPr lvl="1"/>
            <a:r>
              <a:rPr lang="ru-RU" sz="1800" dirty="0">
                <a:latin typeface="Calibri" pitchFamily="34" charset="0"/>
              </a:rPr>
              <a:t>^ - ищем нужный контроллер в родительских элементах.</a:t>
            </a:r>
          </a:p>
          <a:p>
            <a:pPr lvl="1"/>
            <a:r>
              <a:rPr lang="ru-RU" sz="1800" dirty="0">
                <a:latin typeface="Calibri" pitchFamily="34" charset="0"/>
              </a:rPr>
              <a:t>?^ - попытка поиска требуемого контроллера в родительских элементах, или возвращаем </a:t>
            </a:r>
            <a:r>
              <a:rPr lang="ru-RU" sz="1800" dirty="0" err="1">
                <a:latin typeface="Calibri" pitchFamily="34" charset="0"/>
              </a:rPr>
              <a:t>null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Приоритет директив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47564" y="1412776"/>
            <a:ext cx="7848872" cy="5112568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Если для одного DOM объекта определено несколько директив, то иногда необходимо указать порядок их применения.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 Указание </a:t>
            </a:r>
            <a:r>
              <a:rPr lang="ru-RU" sz="1800" dirty="0" err="1">
                <a:latin typeface="Calibri" pitchFamily="34" charset="0"/>
              </a:rPr>
              <a:t>Priority</a:t>
            </a:r>
            <a:r>
              <a:rPr lang="ru-RU" sz="1800" dirty="0">
                <a:latin typeface="Calibri" pitchFamily="34" charset="0"/>
              </a:rPr>
              <a:t> используется для сортировки директив прежде чем, их вызовут функции компиляции.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 err="1">
                <a:latin typeface="Calibri" pitchFamily="34" charset="0"/>
              </a:rPr>
              <a:t>Priority</a:t>
            </a:r>
            <a:r>
              <a:rPr lang="ru-RU" sz="1800" dirty="0">
                <a:latin typeface="Calibri" pitchFamily="34" charset="0"/>
              </a:rPr>
              <a:t> инициализируется числом. Директивы с большим номером компилируются в первую очередь. 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Порядок директив с одинаковыми значениями </a:t>
            </a:r>
            <a:r>
              <a:rPr lang="ru-RU" sz="1800" dirty="0" err="1">
                <a:latin typeface="Calibri" pitchFamily="34" charset="0"/>
              </a:rPr>
              <a:t>Priority</a:t>
            </a:r>
            <a:r>
              <a:rPr lang="ru-RU" sz="1800" dirty="0">
                <a:latin typeface="Calibri" pitchFamily="34" charset="0"/>
              </a:rPr>
              <a:t> не определен. Значение по умолчанию ноль.</a:t>
            </a: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560" y="1400944"/>
            <a:ext cx="7920880" cy="4764360"/>
          </a:xfrm>
        </p:spPr>
        <p:txBody>
          <a:bodyPr/>
          <a:lstStyle/>
          <a:p>
            <a:pPr fontAlgn="base"/>
            <a:r>
              <a:rPr lang="ru-RU" sz="1800" dirty="0">
                <a:latin typeface="Calibri" pitchFamily="34" charset="0"/>
              </a:rPr>
              <a:t>Когда директива выполняется для конкретного DOM элемента, ее работа состоит из 3-х фаз:</a:t>
            </a:r>
          </a:p>
          <a:p>
            <a:pPr fontAlgn="base"/>
            <a:endParaRPr lang="ru-RU" sz="1800" b="1" dirty="0">
              <a:latin typeface="Calibri" pitchFamily="34" charset="0"/>
            </a:endParaRPr>
          </a:p>
          <a:p>
            <a:pPr fontAlgn="base"/>
            <a:r>
              <a:rPr lang="ru-RU" sz="1800" b="1" dirty="0" err="1">
                <a:latin typeface="Calibri" pitchFamily="34" charset="0"/>
              </a:rPr>
              <a:t>compile</a:t>
            </a:r>
            <a:r>
              <a:rPr lang="ru-RU" sz="1800" dirty="0">
                <a:latin typeface="Calibri" pitchFamily="34" charset="0"/>
              </a:rPr>
              <a:t>: фаза, во время которой можно производить трансформацию </a:t>
            </a:r>
            <a:r>
              <a:rPr lang="ru-RU" sz="1800" b="1" dirty="0">
                <a:latin typeface="Calibri" pitchFamily="34" charset="0"/>
              </a:rPr>
              <a:t>шаблонной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DOM-структуры элемента, к которому применяется директива. </a:t>
            </a:r>
          </a:p>
          <a:p>
            <a:pPr fontAlgn="base"/>
            <a:endParaRPr lang="ru-RU" sz="1800" dirty="0">
              <a:latin typeface="Calibri" pitchFamily="34" charset="0"/>
            </a:endParaRPr>
          </a:p>
          <a:p>
            <a:pPr fontAlgn="base"/>
            <a:r>
              <a:rPr lang="ru-RU" sz="1800" b="1" dirty="0" err="1">
                <a:latin typeface="Calibri" pitchFamily="34" charset="0"/>
              </a:rPr>
              <a:t>preLink</a:t>
            </a:r>
            <a:r>
              <a:rPr lang="ru-RU" sz="1800" dirty="0">
                <a:latin typeface="Calibri" pitchFamily="34" charset="0"/>
              </a:rPr>
              <a:t>: фаза, выполняемая перед связыванием всех дочерних элементов. Здесь не рекомендуется проводить какие-либо трансформации DOM;</a:t>
            </a:r>
          </a:p>
          <a:p>
            <a:pPr fontAlgn="base"/>
            <a:endParaRPr lang="ru-RU" sz="1800" dirty="0">
              <a:latin typeface="Calibri" pitchFamily="34" charset="0"/>
            </a:endParaRPr>
          </a:p>
          <a:p>
            <a:pPr fontAlgn="base"/>
            <a:r>
              <a:rPr lang="ru-RU" sz="1800" b="1" dirty="0" err="1">
                <a:latin typeface="Calibri" pitchFamily="34" charset="0"/>
              </a:rPr>
              <a:t>postLink</a:t>
            </a:r>
            <a:r>
              <a:rPr lang="ru-RU" sz="1800" dirty="0">
                <a:latin typeface="Calibri" pitchFamily="34" charset="0"/>
              </a:rPr>
              <a:t>: фаза, выполняемая после связывания всех дочерних элементов. Наиболее часто используемая фаза. Здесь рекомендуется выполнять все необходимые DOM трансформации, навешивать обработчики событий и т.п.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Transclusion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55576" y="1412776"/>
            <a:ext cx="7632848" cy="3168352"/>
          </a:xfrm>
        </p:spPr>
        <p:txBody>
          <a:bodyPr/>
          <a:lstStyle/>
          <a:p>
            <a:r>
              <a:rPr lang="en-US" sz="1800" dirty="0">
                <a:latin typeface="Calibri" pitchFamily="34" charset="0"/>
              </a:rPr>
              <a:t>Directive Definition Object </a:t>
            </a:r>
            <a:r>
              <a:rPr lang="ru-RU" sz="1800" dirty="0">
                <a:latin typeface="Calibri" pitchFamily="34" charset="0"/>
              </a:rPr>
              <a:t>у</a:t>
            </a:r>
            <a:r>
              <a:rPr lang="ru-RU" sz="1800" dirty="0">
                <a:latin typeface="Calibri" pitchFamily="34" charset="0"/>
              </a:rPr>
              <a:t>правляется свойством </a:t>
            </a:r>
            <a:r>
              <a:rPr lang="en-US" sz="1800" b="1" dirty="0" err="1">
                <a:latin typeface="Calibri" pitchFamily="34" charset="0"/>
              </a:rPr>
              <a:t>transclude</a:t>
            </a:r>
            <a:endParaRPr lang="uk-UA" sz="1800" dirty="0">
              <a:latin typeface="Calibri" pitchFamily="34" charset="0"/>
            </a:endParaRP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компилирует содержимое элемента, и результат делает доступным директиве. Обычно используется с встроенной директивой </a:t>
            </a:r>
            <a:r>
              <a:rPr lang="ru-RU" sz="1800" dirty="0" err="1">
                <a:latin typeface="Calibri" pitchFamily="34" charset="0"/>
              </a:rPr>
              <a:t>ngTransclude</a:t>
            </a:r>
            <a:r>
              <a:rPr lang="ru-RU" sz="1800" dirty="0">
                <a:latin typeface="Calibri" pitchFamily="34" charset="0"/>
              </a:rPr>
              <a:t>. </a:t>
            </a:r>
            <a:br>
              <a:rPr lang="ru-RU" sz="1800" dirty="0">
                <a:latin typeface="Calibri" pitchFamily="34" charset="0"/>
              </a:rPr>
            </a:br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Преимущество </a:t>
            </a:r>
            <a:r>
              <a:rPr lang="ru-RU" sz="1800" dirty="0" err="1">
                <a:latin typeface="Calibri" pitchFamily="34" charset="0"/>
              </a:rPr>
              <a:t>трансклюзии</a:t>
            </a:r>
            <a:r>
              <a:rPr lang="ru-RU" sz="1800" dirty="0">
                <a:latin typeface="Calibri" pitchFamily="34" charset="0"/>
              </a:rPr>
              <a:t> заключается, в том, что связующая функция получает </a:t>
            </a:r>
            <a:r>
              <a:rPr lang="ru-RU" sz="1800" dirty="0" err="1">
                <a:latin typeface="Calibri" pitchFamily="34" charset="0"/>
              </a:rPr>
              <a:t>трансклюзивную</a:t>
            </a:r>
            <a:r>
              <a:rPr lang="ru-RU" sz="1800" dirty="0">
                <a:latin typeface="Calibri" pitchFamily="34" charset="0"/>
              </a:rPr>
              <a:t> функцию, которая уже предварительно связана с нужной областью видимости. </a:t>
            </a: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</TotalTime>
  <Words>208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Require</vt:lpstr>
      <vt:lpstr>Приоритет директив</vt:lpstr>
      <vt:lpstr>Compile</vt:lpstr>
      <vt:lpstr>Transclusion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9</cp:revision>
  <dcterms:created xsi:type="dcterms:W3CDTF">2016-06-27T11:22:31Z</dcterms:created>
  <dcterms:modified xsi:type="dcterms:W3CDTF">2017-04-20T22:58:36Z</dcterms:modified>
</cp:coreProperties>
</file>