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EF95B9C-7A70-49A3-87F8-206F63BB2F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Presentation Template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Author: {%=author%}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Date: {%=date%}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Annual report for Q{%=quarter%}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 sales: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Products: {%=products%}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Services: {%=services%}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Total net sales: {%=products + services%}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Cost of sales: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Products: {%=cost.products%}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2019-05-21T21:58:04Z</dcterms:created>
  <dc:creator/>
  <dc:description/>
  <dc:language>en-US</dc:language>
  <cp:lastModifiedBy/>
  <dcterms:modified xsi:type="dcterms:W3CDTF">2019-05-21T22:05:07Z</dcterms:modified>
  <cp:revision>3</cp:revision>
  <dc:subject/>
  <dc:title/>
</cp:coreProperties>
</file>