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73"/>
  </p:normalViewPr>
  <p:slideViewPr>
    <p:cSldViewPr snapToGrid="0" snapToObjects="1">
      <p:cViewPr>
        <p:scale>
          <a:sx n="130" d="100"/>
          <a:sy n="130" d="100"/>
        </p:scale>
        <p:origin x="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0AA9-E487-AD40-B388-13E5CA87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A8AB9-797C-F049-8EBF-0ABED955D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53B2-316B-F74D-81F2-114823CA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000E-5BBD-534B-807E-2922DA5C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0B27-9517-C64D-9741-C5D0D1D2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45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ECD2-0ABC-3C4F-B9C1-B2C5136E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D5C19-8376-5248-A02C-7420B94FC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B513-6574-D940-94E4-A1CD0A60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C6DC5-CFB1-8341-BAA0-F70E3715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0398-48F6-C440-B06F-F06ABB24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8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B64FB-1F6E-AA43-955A-D51CAB448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2DCD6-488B-2E4C-B09D-7D9848E74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8D2F-952E-3D4C-8AD6-93CC793E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5C8B-71A7-8F46-BA5D-7AF8F4EE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5CCD-8571-174C-BC0F-5D705B30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81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8074-20F4-F649-8D79-C8C3397A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805A-805A-1642-88D5-064761C4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76A4D-ED55-D140-B730-63E7F19C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DCE1-E8F3-B54C-806A-269AB4FF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B8D1-A719-CA4D-82E4-326D50B5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161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2538-4BB6-F74F-A280-1638F9EF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8AA7E-231A-1047-98CF-E4DF5B6D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53F8-40C5-D24D-B24F-9D839F5D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994E-2962-4B43-9407-ED7EDD06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AA5DA-7361-1F4D-B4E6-CA1028B6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265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AD59-B8E0-C141-94E6-D441A1EB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A83C-4763-5E45-9E45-C052D38DF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3731-29CA-3F43-A221-F658002DC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6D786-DCDF-574E-9D42-CDEC5AB3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B50E-087F-0D43-B538-9BE6C013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0DEB6-62C9-1A46-B635-F7772EFC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21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1C2C-D7E0-6647-97F1-BC230DD9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DE82D-1EFA-AC4C-924B-4F34B01C4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8B9D8-E36F-FA4A-9F99-2DB948A2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0461A-0621-9E43-8422-D367E3DA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27F06-1964-2243-9C04-C98E795A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20865-766D-5146-BF32-287FD36D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F3542-9A9C-7343-81C8-CDB1E607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57949-77A5-9C4C-8C59-8C26CC5F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138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7ABB-E09D-D34E-A652-CC403A5E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8B94-50E6-8B4B-99B9-E2D1F5FB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BB52-E710-494A-9298-4D530FCB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BDD-FA39-6C45-9C11-E4D5FC5D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950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0E304-C298-D24D-8C92-139E77B9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3E05E-292B-D649-8339-219BE7AF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23AB3-6D12-A44A-A480-36C7A252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24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517C-97AC-A648-834F-6EEEC3F2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254C-8ED0-3946-9649-C0FECC6AC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F38AC-231F-9146-A2B1-F81312CF1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96DF8-7761-964F-B9E5-5EE38C74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09B69-B2F3-6446-8FA7-C7020872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3B537-45DC-AB4A-96BA-12113820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05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8470-5BD7-1643-9D69-A41B4A1B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AF508-2375-0C42-9B78-27B725BD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8D6C5-00E8-7D4F-BF1C-5D7D728B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D448-A1D2-434D-B3B8-CDD9C2B1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9DDD-6CAA-864E-BB95-8AD9A8F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444C-3119-5541-A36D-625C6571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90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DD1C5-079F-0E4E-848B-7B55C853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8284-291F-D846-BC35-90DB0633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3710-FDAA-684E-BF02-788C9520B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7144-DEB5-6743-BDBF-6EE5240BB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BAF6-9942-7549-94C4-C7180AAA4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3.png"/><Relationship Id="rId2" Type="http://schemas.openxmlformats.org/officeDocument/2006/relationships/image" Target="../media/image17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1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E834E43-9452-5F46-88DC-1509FEEAD3A9}"/>
              </a:ext>
            </a:extLst>
          </p:cNvPr>
          <p:cNvGrpSpPr/>
          <p:nvPr/>
        </p:nvGrpSpPr>
        <p:grpSpPr>
          <a:xfrm>
            <a:off x="641344" y="50800"/>
            <a:ext cx="6553206" cy="3288900"/>
            <a:chOff x="641344" y="50800"/>
            <a:chExt cx="6553206" cy="32889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3B9DE6-DD8E-374B-ABA3-5F2C594EC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403" y="50800"/>
              <a:ext cx="0" cy="307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38CB2B-27F8-934B-AFCE-2535924D3055}"/>
                </a:ext>
              </a:extLst>
            </p:cNvPr>
            <p:cNvCxnSpPr>
              <a:cxnSpLocks/>
            </p:cNvCxnSpPr>
            <p:nvPr/>
          </p:nvCxnSpPr>
          <p:spPr>
            <a:xfrm>
              <a:off x="1009403" y="3121902"/>
              <a:ext cx="61851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389CCB-8DFA-0648-B443-317588E0D192}"/>
                </a:ext>
              </a:extLst>
            </p:cNvPr>
            <p:cNvSpPr/>
            <p:nvPr/>
          </p:nvSpPr>
          <p:spPr>
            <a:xfrm>
              <a:off x="1939258" y="457108"/>
              <a:ext cx="583200" cy="266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0270F4-C7FF-C643-A284-83DF07E5CF9E}"/>
                </a:ext>
              </a:extLst>
            </p:cNvPr>
            <p:cNvSpPr/>
            <p:nvPr/>
          </p:nvSpPr>
          <p:spPr>
            <a:xfrm>
              <a:off x="2517802" y="1524000"/>
              <a:ext cx="583200" cy="15979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2B7A35-F7CD-8445-8FB4-3347694F7A84}"/>
                    </a:ext>
                  </a:extLst>
                </p:cNvPr>
                <p:cNvSpPr txBox="1"/>
                <p:nvPr/>
              </p:nvSpPr>
              <p:spPr>
                <a:xfrm>
                  <a:off x="1747049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2,57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2B7A35-F7CD-8445-8FB4-3347694F7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049" y="3121902"/>
                  <a:ext cx="37510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9677" r="-9677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84A8AA-041A-EB47-98AF-AA8A9D613B9C}"/>
                    </a:ext>
                  </a:extLst>
                </p:cNvPr>
                <p:cNvSpPr txBox="1"/>
                <p:nvPr/>
              </p:nvSpPr>
              <p:spPr>
                <a:xfrm>
                  <a:off x="2330251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4,19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84A8AA-041A-EB47-98AF-AA8A9D613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51" y="3121902"/>
                  <a:ext cx="375103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9677" r="-9677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0A7EFF-0AFE-834E-85D6-831ED64F6133}"/>
                    </a:ext>
                  </a:extLst>
                </p:cNvPr>
                <p:cNvSpPr txBox="1"/>
                <p:nvPr/>
              </p:nvSpPr>
              <p:spPr>
                <a:xfrm>
                  <a:off x="2913451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5,81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0A7EFF-0AFE-834E-85D6-831ED64F6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451" y="3121902"/>
                  <a:ext cx="37510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0000" r="-13333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7ABE97-FC5A-ED41-8B29-CC25F30E7BF1}"/>
                </a:ext>
              </a:extLst>
            </p:cNvPr>
            <p:cNvSpPr/>
            <p:nvPr/>
          </p:nvSpPr>
          <p:spPr>
            <a:xfrm>
              <a:off x="3101002" y="2051054"/>
              <a:ext cx="583200" cy="10708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E1BA68-EBA7-4049-A4B8-8DFE5D812881}"/>
                </a:ext>
              </a:extLst>
            </p:cNvPr>
            <p:cNvSpPr/>
            <p:nvPr/>
          </p:nvSpPr>
          <p:spPr>
            <a:xfrm>
              <a:off x="3684202" y="2590803"/>
              <a:ext cx="583200" cy="52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B548F6-C067-1C43-96CE-C6DD4E126233}"/>
                </a:ext>
              </a:extLst>
            </p:cNvPr>
            <p:cNvSpPr/>
            <p:nvPr/>
          </p:nvSpPr>
          <p:spPr>
            <a:xfrm>
              <a:off x="4269174" y="2914953"/>
              <a:ext cx="583200" cy="205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367D27-65CF-374C-9A32-7A38A3B38114}"/>
                </a:ext>
              </a:extLst>
            </p:cNvPr>
            <p:cNvSpPr/>
            <p:nvPr/>
          </p:nvSpPr>
          <p:spPr>
            <a:xfrm>
              <a:off x="4848830" y="2792708"/>
              <a:ext cx="583200" cy="32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4136A6-9E04-734C-BBAD-FB62E0277E89}"/>
                </a:ext>
              </a:extLst>
            </p:cNvPr>
            <p:cNvSpPr/>
            <p:nvPr/>
          </p:nvSpPr>
          <p:spPr>
            <a:xfrm>
              <a:off x="5432030" y="3050004"/>
              <a:ext cx="583200" cy="68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4E6DEE-9E45-3545-A278-C5809940AD68}"/>
                </a:ext>
              </a:extLst>
            </p:cNvPr>
            <p:cNvSpPr/>
            <p:nvPr/>
          </p:nvSpPr>
          <p:spPr>
            <a:xfrm>
              <a:off x="6021690" y="2909457"/>
              <a:ext cx="583200" cy="205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43FE8A-BD33-6541-8469-CAA1690925AF}"/>
                    </a:ext>
                  </a:extLst>
                </p:cNvPr>
                <p:cNvSpPr txBox="1"/>
                <p:nvPr/>
              </p:nvSpPr>
              <p:spPr>
                <a:xfrm>
                  <a:off x="3506922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7,43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43FE8A-BD33-6541-8469-CAA169092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922" y="3121902"/>
                  <a:ext cx="375103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0000" r="-10000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347977C-3721-7C44-9DF9-C35711A9031D}"/>
                    </a:ext>
                  </a:extLst>
                </p:cNvPr>
                <p:cNvSpPr txBox="1"/>
                <p:nvPr/>
              </p:nvSpPr>
              <p:spPr>
                <a:xfrm>
                  <a:off x="4079849" y="3118904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,05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347977C-3721-7C44-9DF9-C35711A90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849" y="3118904"/>
                  <a:ext cx="375103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0000" r="-13333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D37138-B6C5-8146-879F-53179CA61A3D}"/>
                    </a:ext>
                  </a:extLst>
                </p:cNvPr>
                <p:cNvSpPr txBox="1"/>
                <p:nvPr/>
              </p:nvSpPr>
              <p:spPr>
                <a:xfrm>
                  <a:off x="4613354" y="3124256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0,67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D37138-B6C5-8146-879F-53179CA61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354" y="3124256"/>
                  <a:ext cx="47448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7895" r="-7895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4327AEE-1D6F-3847-BC2E-ADEF51DCA611}"/>
                    </a:ext>
                  </a:extLst>
                </p:cNvPr>
                <p:cNvSpPr txBox="1"/>
                <p:nvPr/>
              </p:nvSpPr>
              <p:spPr>
                <a:xfrm>
                  <a:off x="5206825" y="3118404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2,29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4327AEE-1D6F-3847-BC2E-ADEF51DCA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825" y="3118404"/>
                  <a:ext cx="474489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5128" r="-7692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507F0AA-8B94-7E4A-B05F-52F8D3083F77}"/>
                    </a:ext>
                  </a:extLst>
                </p:cNvPr>
                <p:cNvSpPr txBox="1"/>
                <p:nvPr/>
              </p:nvSpPr>
              <p:spPr>
                <a:xfrm>
                  <a:off x="5779757" y="3118404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3,91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507F0AA-8B94-7E4A-B05F-52F8D3083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757" y="3118404"/>
                  <a:ext cx="47448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7895" r="-7895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485835-F02F-644E-B75E-8F7C82DB1F1B}"/>
                    </a:ext>
                  </a:extLst>
                </p:cNvPr>
                <p:cNvSpPr txBox="1"/>
                <p:nvPr/>
              </p:nvSpPr>
              <p:spPr>
                <a:xfrm>
                  <a:off x="6362952" y="3124256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5,53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485835-F02F-644E-B75E-8F7C82DB1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952" y="3124256"/>
                  <a:ext cx="474489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7895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7B5AC4-8961-5D47-B9CD-88CA55ADB49D}"/>
                    </a:ext>
                  </a:extLst>
                </p:cNvPr>
                <p:cNvSpPr txBox="1"/>
                <p:nvPr/>
              </p:nvSpPr>
              <p:spPr>
                <a:xfrm>
                  <a:off x="651933" y="37631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,247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7B5AC4-8961-5D47-B9CD-88CA55ADB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3" y="376316"/>
                  <a:ext cx="357470" cy="161583"/>
                </a:xfrm>
                <a:prstGeom prst="rect">
                  <a:avLst/>
                </a:prstGeom>
                <a:blipFill>
                  <a:blip r:embed="rId11"/>
                  <a:stretch>
                    <a:fillRect l="-10345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DC5F571-1D77-2241-9FAE-821D78E41A17}"/>
                    </a:ext>
                  </a:extLst>
                </p:cNvPr>
                <p:cNvSpPr txBox="1"/>
                <p:nvPr/>
              </p:nvSpPr>
              <p:spPr>
                <a:xfrm>
                  <a:off x="643116" y="144343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,148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DC5F571-1D77-2241-9FAE-821D78E41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1443436"/>
                  <a:ext cx="357470" cy="161583"/>
                </a:xfrm>
                <a:prstGeom prst="rect">
                  <a:avLst/>
                </a:prstGeom>
                <a:blipFill>
                  <a:blip r:embed="rId12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BF46D6-4086-5A41-AD7D-C8B90495121C}"/>
                    </a:ext>
                  </a:extLst>
                </p:cNvPr>
                <p:cNvSpPr txBox="1"/>
                <p:nvPr/>
              </p:nvSpPr>
              <p:spPr>
                <a:xfrm>
                  <a:off x="643116" y="1970262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,099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BF46D6-4086-5A41-AD7D-C8B904951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1970262"/>
                  <a:ext cx="357470" cy="161583"/>
                </a:xfrm>
                <a:prstGeom prst="rect">
                  <a:avLst/>
                </a:prstGeom>
                <a:blipFill>
                  <a:blip r:embed="rId13"/>
                  <a:stretch>
                    <a:fillRect l="-6897" r="-10345" b="-7692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BF47E6-04AD-3240-A702-7C6B0DC2FFD0}"/>
                    </a:ext>
                  </a:extLst>
                </p:cNvPr>
                <p:cNvSpPr txBox="1"/>
                <p:nvPr/>
              </p:nvSpPr>
              <p:spPr>
                <a:xfrm>
                  <a:off x="651933" y="2505685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,049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BF47E6-04AD-3240-A702-7C6B0DC2F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3" y="2505685"/>
                  <a:ext cx="357470" cy="161583"/>
                </a:xfrm>
                <a:prstGeom prst="rect">
                  <a:avLst/>
                </a:prstGeom>
                <a:blipFill>
                  <a:blip r:embed="rId14"/>
                  <a:stretch>
                    <a:fillRect l="-10345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6143AA-5EDA-5546-BD4D-B05B0492AD15}"/>
                    </a:ext>
                  </a:extLst>
                </p:cNvPr>
                <p:cNvSpPr txBox="1"/>
                <p:nvPr/>
              </p:nvSpPr>
              <p:spPr>
                <a:xfrm>
                  <a:off x="643116" y="271191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,031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6143AA-5EDA-5546-BD4D-B05B0492A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2711916"/>
                  <a:ext cx="357470" cy="161583"/>
                </a:xfrm>
                <a:prstGeom prst="rect">
                  <a:avLst/>
                </a:prstGeom>
                <a:blipFill>
                  <a:blip r:embed="rId15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C6B49C-8C40-D24B-9C82-3918C24C18CE}"/>
                    </a:ext>
                  </a:extLst>
                </p:cNvPr>
                <p:cNvSpPr txBox="1"/>
                <p:nvPr/>
              </p:nvSpPr>
              <p:spPr>
                <a:xfrm>
                  <a:off x="643116" y="2837355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,019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C6B49C-8C40-D24B-9C82-3918C24C1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2837355"/>
                  <a:ext cx="357470" cy="161583"/>
                </a:xfrm>
                <a:prstGeom prst="rect">
                  <a:avLst/>
                </a:prstGeom>
                <a:blipFill>
                  <a:blip r:embed="rId16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A5CD0D7-F216-534F-9377-062A598E0BB4}"/>
                    </a:ext>
                  </a:extLst>
                </p:cNvPr>
                <p:cNvSpPr txBox="1"/>
                <p:nvPr/>
              </p:nvSpPr>
              <p:spPr>
                <a:xfrm>
                  <a:off x="641344" y="296459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,006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A5CD0D7-F216-534F-9377-062A598E0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44" y="2964596"/>
                  <a:ext cx="357470" cy="161583"/>
                </a:xfrm>
                <a:prstGeom prst="rect">
                  <a:avLst/>
                </a:prstGeom>
                <a:blipFill>
                  <a:blip r:embed="rId17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17D514-0D58-834E-9390-9936A30CCF47}"/>
                  </a:ext>
                </a:extLst>
              </p:cNvPr>
              <p:cNvSpPr txBox="1"/>
              <p:nvPr/>
            </p:nvSpPr>
            <p:spPr>
              <a:xfrm>
                <a:off x="7170579" y="3045387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17D514-0D58-834E-9390-9936A30C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79" y="3045387"/>
                <a:ext cx="141705" cy="215444"/>
              </a:xfrm>
              <a:prstGeom prst="rect">
                <a:avLst/>
              </a:prstGeom>
              <a:blipFill>
                <a:blip r:embed="rId18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608CC4-7A13-1840-9494-6505896AEE82}"/>
                  </a:ext>
                </a:extLst>
              </p:cNvPr>
              <p:cNvSpPr txBox="1"/>
              <p:nvPr/>
            </p:nvSpPr>
            <p:spPr>
              <a:xfrm>
                <a:off x="1081414" y="0"/>
                <a:ext cx="1978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608CC4-7A13-1840-9494-6505896AE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14" y="0"/>
                <a:ext cx="197875" cy="215444"/>
              </a:xfrm>
              <a:prstGeom prst="rect">
                <a:avLst/>
              </a:prstGeom>
              <a:blipFill>
                <a:blip r:embed="rId19"/>
                <a:stretch>
                  <a:fillRect l="-17647" r="-5882" b="-176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62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0BB1D0-048F-0E4D-B5ED-F831546DD4E5}"/>
              </a:ext>
            </a:extLst>
          </p:cNvPr>
          <p:cNvCxnSpPr>
            <a:cxnSpLocks/>
          </p:cNvCxnSpPr>
          <p:nvPr/>
        </p:nvCxnSpPr>
        <p:spPr>
          <a:xfrm flipV="1">
            <a:off x="799853" y="292100"/>
            <a:ext cx="0" cy="3204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12203-0CDE-2741-B3B1-8759A834D400}"/>
              </a:ext>
            </a:extLst>
          </p:cNvPr>
          <p:cNvCxnSpPr>
            <a:cxnSpLocks/>
          </p:cNvCxnSpPr>
          <p:nvPr/>
        </p:nvCxnSpPr>
        <p:spPr>
          <a:xfrm>
            <a:off x="799853" y="3496552"/>
            <a:ext cx="6058147" cy="3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241B1E-E062-2D44-AEA7-8F54E2082E7A}"/>
                  </a:ext>
                </a:extLst>
              </p:cNvPr>
              <p:cNvSpPr txBox="1"/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241B1E-E062-2D44-AEA7-8F54E208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6452" r="-1290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0A523C-6D8D-3B41-8B15-9240E6B80010}"/>
                  </a:ext>
                </a:extLst>
              </p:cNvPr>
              <p:cNvSpPr txBox="1"/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0A523C-6D8D-3B41-8B15-9240E6B80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06F9B8-A46C-9542-BBA8-B0CE7A526F05}"/>
                  </a:ext>
                </a:extLst>
              </p:cNvPr>
              <p:cNvSpPr txBox="1"/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06F9B8-A46C-9542-BBA8-B0CE7A526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217E6-76B5-D149-AC9D-F3BCD01964A3}"/>
                  </a:ext>
                </a:extLst>
              </p:cNvPr>
              <p:cNvSpPr txBox="1"/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217E6-76B5-D149-AC9D-F3BCD019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640792-ABD2-1646-9DF2-4E3329288C39}"/>
                  </a:ext>
                </a:extLst>
              </p:cNvPr>
              <p:cNvSpPr txBox="1"/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640792-ABD2-1646-9DF2-4E332928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F3DE82-0A12-554F-BBF1-54CC74D7A538}"/>
                  </a:ext>
                </a:extLst>
              </p:cNvPr>
              <p:cNvSpPr txBox="1"/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F3DE82-0A12-554F-BBF1-54CC74D7A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E49938-380D-C64C-8F4E-53CCB8E82AD5}"/>
                  </a:ext>
                </a:extLst>
              </p:cNvPr>
              <p:cNvSpPr txBox="1"/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E49938-380D-C64C-8F4E-53CCB8E82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692" r="-5128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642D57-F541-C144-8A81-E22E67050450}"/>
                  </a:ext>
                </a:extLst>
              </p:cNvPr>
              <p:cNvSpPr txBox="1"/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642D57-F541-C144-8A81-E22E6705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287E12-4410-4B43-9D37-63939A310AA7}"/>
              </a:ext>
            </a:extLst>
          </p:cNvPr>
          <p:cNvCxnSpPr>
            <a:endCxn id="9" idx="0"/>
          </p:cNvCxnSpPr>
          <p:nvPr/>
        </p:nvCxnSpPr>
        <p:spPr>
          <a:xfrm>
            <a:off x="241300" y="3493054"/>
            <a:ext cx="1483751" cy="34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9B9CFC-E172-FA4A-ACE5-182F4F9DDACE}"/>
              </a:ext>
            </a:extLst>
          </p:cNvPr>
          <p:cNvCxnSpPr/>
          <p:nvPr/>
        </p:nvCxnSpPr>
        <p:spPr>
          <a:xfrm>
            <a:off x="1725050" y="2341054"/>
            <a:ext cx="0" cy="1152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596587-FFF6-3741-86FA-C58E5339AF47}"/>
              </a:ext>
            </a:extLst>
          </p:cNvPr>
          <p:cNvCxnSpPr>
            <a:cxnSpLocks/>
          </p:cNvCxnSpPr>
          <p:nvPr/>
        </p:nvCxnSpPr>
        <p:spPr>
          <a:xfrm>
            <a:off x="2308252" y="1649854"/>
            <a:ext cx="0" cy="18432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08AACB-F9CF-AE49-AA97-91067594B8D4}"/>
              </a:ext>
            </a:extLst>
          </p:cNvPr>
          <p:cNvCxnSpPr>
            <a:cxnSpLocks/>
          </p:cNvCxnSpPr>
          <p:nvPr/>
        </p:nvCxnSpPr>
        <p:spPr>
          <a:xfrm>
            <a:off x="2891452" y="1193800"/>
            <a:ext cx="0" cy="23028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4EDAEE-D993-A640-9611-E67133FF0757}"/>
              </a:ext>
            </a:extLst>
          </p:cNvPr>
          <p:cNvCxnSpPr>
            <a:cxnSpLocks/>
          </p:cNvCxnSpPr>
          <p:nvPr/>
        </p:nvCxnSpPr>
        <p:spPr>
          <a:xfrm flipH="1">
            <a:off x="3461725" y="965200"/>
            <a:ext cx="23198" cy="25344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B31771-50C7-8243-8BB9-4D1179426BC1}"/>
              </a:ext>
            </a:extLst>
          </p:cNvPr>
          <p:cNvCxnSpPr>
            <a:cxnSpLocks/>
          </p:cNvCxnSpPr>
          <p:nvPr/>
        </p:nvCxnSpPr>
        <p:spPr>
          <a:xfrm>
            <a:off x="4057850" y="878800"/>
            <a:ext cx="0" cy="2620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4570FA-D9D6-364D-A851-6D5191D87246}"/>
              </a:ext>
            </a:extLst>
          </p:cNvPr>
          <p:cNvCxnSpPr>
            <a:cxnSpLocks/>
          </p:cNvCxnSpPr>
          <p:nvPr/>
        </p:nvCxnSpPr>
        <p:spPr>
          <a:xfrm>
            <a:off x="4632243" y="736600"/>
            <a:ext cx="0" cy="2764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613D9B-B838-494C-8416-86280A030B4F}"/>
              </a:ext>
            </a:extLst>
          </p:cNvPr>
          <p:cNvCxnSpPr>
            <a:cxnSpLocks/>
          </p:cNvCxnSpPr>
          <p:nvPr/>
        </p:nvCxnSpPr>
        <p:spPr>
          <a:xfrm>
            <a:off x="5234519" y="699454"/>
            <a:ext cx="0" cy="27936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018AC0-A9CC-904E-AF61-5F4B2F2F122A}"/>
              </a:ext>
            </a:extLst>
          </p:cNvPr>
          <p:cNvCxnSpPr>
            <a:cxnSpLocks/>
          </p:cNvCxnSpPr>
          <p:nvPr/>
        </p:nvCxnSpPr>
        <p:spPr>
          <a:xfrm>
            <a:off x="5794071" y="619600"/>
            <a:ext cx="0" cy="2880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D8B1DA-FEDE-0643-892C-CA3D80B4C333}"/>
              </a:ext>
            </a:extLst>
          </p:cNvPr>
          <p:cNvCxnSpPr/>
          <p:nvPr/>
        </p:nvCxnSpPr>
        <p:spPr>
          <a:xfrm flipH="1">
            <a:off x="1725050" y="2341054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B8F545-FD1B-5A40-9B60-DB3115016239}"/>
              </a:ext>
            </a:extLst>
          </p:cNvPr>
          <p:cNvCxnSpPr/>
          <p:nvPr/>
        </p:nvCxnSpPr>
        <p:spPr>
          <a:xfrm flipH="1">
            <a:off x="2308252" y="1649854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E49E2-7DAF-794A-852C-6CD7DD39F259}"/>
              </a:ext>
            </a:extLst>
          </p:cNvPr>
          <p:cNvCxnSpPr/>
          <p:nvPr/>
        </p:nvCxnSpPr>
        <p:spPr>
          <a:xfrm flipH="1">
            <a:off x="2901721" y="1193800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DF4BB1-DC57-3F42-8184-2CEA5B8BC7AF}"/>
              </a:ext>
            </a:extLst>
          </p:cNvPr>
          <p:cNvCxnSpPr/>
          <p:nvPr/>
        </p:nvCxnSpPr>
        <p:spPr>
          <a:xfrm flipH="1">
            <a:off x="3484923" y="965200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C69F71-DCB8-E642-9E1E-DF9BC9963B1E}"/>
              </a:ext>
            </a:extLst>
          </p:cNvPr>
          <p:cNvCxnSpPr/>
          <p:nvPr/>
        </p:nvCxnSpPr>
        <p:spPr>
          <a:xfrm flipH="1">
            <a:off x="4049041" y="878800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38C41F-BB8D-2940-9FD8-B95AC1541419}"/>
              </a:ext>
            </a:extLst>
          </p:cNvPr>
          <p:cNvCxnSpPr>
            <a:cxnSpLocks/>
          </p:cNvCxnSpPr>
          <p:nvPr/>
        </p:nvCxnSpPr>
        <p:spPr>
          <a:xfrm flipH="1">
            <a:off x="4632243" y="736600"/>
            <a:ext cx="6022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CC7901-C905-A84A-8A76-4FEE74576DF0}"/>
              </a:ext>
            </a:extLst>
          </p:cNvPr>
          <p:cNvCxnSpPr>
            <a:cxnSpLocks/>
          </p:cNvCxnSpPr>
          <p:nvPr/>
        </p:nvCxnSpPr>
        <p:spPr>
          <a:xfrm flipH="1">
            <a:off x="5234519" y="699454"/>
            <a:ext cx="5595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C71F31-4E8E-4542-B7E1-AAC33BCE132E}"/>
              </a:ext>
            </a:extLst>
          </p:cNvPr>
          <p:cNvCxnSpPr>
            <a:cxnSpLocks/>
          </p:cNvCxnSpPr>
          <p:nvPr/>
        </p:nvCxnSpPr>
        <p:spPr>
          <a:xfrm flipH="1">
            <a:off x="5794071" y="620554"/>
            <a:ext cx="10194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86290E-735E-E34F-9187-4893D114A704}"/>
              </a:ext>
            </a:extLst>
          </p:cNvPr>
          <p:cNvCxnSpPr/>
          <p:nvPr/>
        </p:nvCxnSpPr>
        <p:spPr>
          <a:xfrm flipH="1">
            <a:off x="799853" y="2341054"/>
            <a:ext cx="9251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AAAA07-0F87-F94A-BBDB-0674AB58E36B}"/>
              </a:ext>
            </a:extLst>
          </p:cNvPr>
          <p:cNvCxnSpPr>
            <a:cxnSpLocks/>
          </p:cNvCxnSpPr>
          <p:nvPr/>
        </p:nvCxnSpPr>
        <p:spPr>
          <a:xfrm flipH="1" flipV="1">
            <a:off x="799853" y="1649854"/>
            <a:ext cx="1508400" cy="42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5E921D-63F5-4442-AF98-B8512DDD0F99}"/>
              </a:ext>
            </a:extLst>
          </p:cNvPr>
          <p:cNvCxnSpPr/>
          <p:nvPr/>
        </p:nvCxnSpPr>
        <p:spPr>
          <a:xfrm flipH="1">
            <a:off x="799853" y="1193800"/>
            <a:ext cx="2091599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795BBD-5B44-4E46-881E-B6D6897FD2ED}"/>
              </a:ext>
            </a:extLst>
          </p:cNvPr>
          <p:cNvCxnSpPr/>
          <p:nvPr/>
        </p:nvCxnSpPr>
        <p:spPr>
          <a:xfrm flipH="1">
            <a:off x="799853" y="878800"/>
            <a:ext cx="32579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0BC1D7-ECC4-464E-BDE4-035F713E4182}"/>
              </a:ext>
            </a:extLst>
          </p:cNvPr>
          <p:cNvCxnSpPr>
            <a:cxnSpLocks/>
          </p:cNvCxnSpPr>
          <p:nvPr/>
        </p:nvCxnSpPr>
        <p:spPr>
          <a:xfrm flipH="1">
            <a:off x="799852" y="626502"/>
            <a:ext cx="4992814" cy="185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2425DD1-97C7-DD40-A531-640D8E097E89}"/>
                  </a:ext>
                </a:extLst>
              </p:cNvPr>
              <p:cNvSpPr txBox="1"/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2425DD1-97C7-DD40-A531-640D8E097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blipFill>
                <a:blip r:embed="rId10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3A67D-2F28-5D4C-A53A-8D7E1645E9CB}"/>
                  </a:ext>
                </a:extLst>
              </p:cNvPr>
              <p:cNvSpPr txBox="1"/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3A67D-2F28-5D4C-A53A-8D7E1645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blipFill>
                <a:blip r:embed="rId11"/>
                <a:stretch>
                  <a:fillRect l="-13636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99DE19-3C35-C546-9891-EB22CE6D1036}"/>
                  </a:ext>
                </a:extLst>
              </p:cNvPr>
              <p:cNvSpPr txBox="1"/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99DE19-3C35-C546-9891-EB22CE6D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blipFill>
                <a:blip r:embed="rId12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68DC2C-A8B3-1047-87B3-77EB9BE19F3F}"/>
                  </a:ext>
                </a:extLst>
              </p:cNvPr>
              <p:cNvSpPr txBox="1"/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0,64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68DC2C-A8B3-1047-87B3-77EB9BE19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blipFill>
                <a:blip r:embed="rId13"/>
                <a:stretch>
                  <a:fillRect l="-9091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B1C868-2B2E-F94A-ACA9-D779058B450F}"/>
                  </a:ext>
                </a:extLst>
              </p:cNvPr>
              <p:cNvSpPr txBox="1"/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B1C868-2B2E-F94A-ACA9-D779058B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blipFill>
                <a:blip r:embed="rId14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EAFCDE5-9DF3-574B-BBB9-A5838E049253}"/>
                  </a:ext>
                </a:extLst>
              </p:cNvPr>
              <p:cNvSpPr txBox="1"/>
              <p:nvPr/>
            </p:nvSpPr>
            <p:spPr>
              <a:xfrm>
                <a:off x="841358" y="183032"/>
                <a:ext cx="6203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uk-U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зн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EAFCDE5-9DF3-574B-BBB9-A5838E049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183032"/>
                <a:ext cx="620363" cy="215444"/>
              </a:xfrm>
              <a:prstGeom prst="rect">
                <a:avLst/>
              </a:prstGeom>
              <a:blipFill>
                <a:blip r:embed="rId15"/>
                <a:stretch>
                  <a:fillRect l="-6000" b="-1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8CC2C10-55E9-0640-B06D-15EB62814601}"/>
                  </a:ext>
                </a:extLst>
              </p:cNvPr>
              <p:cNvSpPr txBox="1"/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8CC2C10-55E9-0640-B06D-15EB6281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blipFill>
                <a:blip r:embed="rId1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12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7E7314-3E18-0342-8624-F5D83F22A4F7}"/>
              </a:ext>
            </a:extLst>
          </p:cNvPr>
          <p:cNvCxnSpPr>
            <a:cxnSpLocks/>
          </p:cNvCxnSpPr>
          <p:nvPr/>
        </p:nvCxnSpPr>
        <p:spPr>
          <a:xfrm flipV="1">
            <a:off x="799853" y="292100"/>
            <a:ext cx="0" cy="3204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55FF14-1F7E-C143-8D0C-540B1A9D6BB0}"/>
              </a:ext>
            </a:extLst>
          </p:cNvPr>
          <p:cNvCxnSpPr>
            <a:cxnSpLocks/>
          </p:cNvCxnSpPr>
          <p:nvPr/>
        </p:nvCxnSpPr>
        <p:spPr>
          <a:xfrm>
            <a:off x="799853" y="3496552"/>
            <a:ext cx="6058147" cy="3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6923BD-4495-9240-B2A4-4757CD15F830}"/>
                  </a:ext>
                </a:extLst>
              </p:cNvPr>
              <p:cNvSpPr txBox="1"/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6923BD-4495-9240-B2A4-4757CD15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6452" r="-1290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F80BD-4DE7-6E4A-886F-7F9A834045B3}"/>
                  </a:ext>
                </a:extLst>
              </p:cNvPr>
              <p:cNvSpPr txBox="1"/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F80BD-4DE7-6E4A-886F-7F9A83404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DF64D-4C87-CB45-BB78-99A49D25D098}"/>
                  </a:ext>
                </a:extLst>
              </p:cNvPr>
              <p:cNvSpPr txBox="1"/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DF64D-4C87-CB45-BB78-99A49D25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C4C52-7BCC-DF45-A009-3F78DA97B00A}"/>
                  </a:ext>
                </a:extLst>
              </p:cNvPr>
              <p:cNvSpPr txBox="1"/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C4C52-7BCC-DF45-A009-3F78DA97B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63C226-FA5C-354D-AB7E-D4EEC3BE5994}"/>
                  </a:ext>
                </a:extLst>
              </p:cNvPr>
              <p:cNvSpPr txBox="1"/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63C226-FA5C-354D-AB7E-D4EEC3BE5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7F42FF-1172-CB40-9E2A-A07516645077}"/>
                  </a:ext>
                </a:extLst>
              </p:cNvPr>
              <p:cNvSpPr txBox="1"/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7F42FF-1172-CB40-9E2A-A07516645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C4D34-D717-0F40-A4F9-B67412C75C40}"/>
                  </a:ext>
                </a:extLst>
              </p:cNvPr>
              <p:cNvSpPr txBox="1"/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C4D34-D717-0F40-A4F9-B67412C75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692" r="-5128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73147-2FE8-A54A-8A43-6BF4ECC419EC}"/>
                  </a:ext>
                </a:extLst>
              </p:cNvPr>
              <p:cNvSpPr txBox="1"/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73147-2FE8-A54A-8A43-6BF4ECC4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E7B1D6-3D06-C943-8570-E94ECDDB4C0F}"/>
              </a:ext>
            </a:extLst>
          </p:cNvPr>
          <p:cNvCxnSpPr>
            <a:endCxn id="6" idx="0"/>
          </p:cNvCxnSpPr>
          <p:nvPr/>
        </p:nvCxnSpPr>
        <p:spPr>
          <a:xfrm>
            <a:off x="241300" y="3493054"/>
            <a:ext cx="1483751" cy="34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D40CE3-2107-9242-8D7F-395AE5F59A44}"/>
              </a:ext>
            </a:extLst>
          </p:cNvPr>
          <p:cNvCxnSpPr/>
          <p:nvPr/>
        </p:nvCxnSpPr>
        <p:spPr>
          <a:xfrm>
            <a:off x="1725050" y="2341054"/>
            <a:ext cx="0" cy="1152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D687F-6E5E-0B45-B57E-7773FBED9E4A}"/>
              </a:ext>
            </a:extLst>
          </p:cNvPr>
          <p:cNvCxnSpPr>
            <a:cxnSpLocks/>
          </p:cNvCxnSpPr>
          <p:nvPr/>
        </p:nvCxnSpPr>
        <p:spPr>
          <a:xfrm>
            <a:off x="2308252" y="1649854"/>
            <a:ext cx="0" cy="18432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334114-83DC-F34A-A342-9A59B4737996}"/>
              </a:ext>
            </a:extLst>
          </p:cNvPr>
          <p:cNvCxnSpPr>
            <a:cxnSpLocks/>
          </p:cNvCxnSpPr>
          <p:nvPr/>
        </p:nvCxnSpPr>
        <p:spPr>
          <a:xfrm>
            <a:off x="2891452" y="1193800"/>
            <a:ext cx="0" cy="23028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1F81C3-D81C-AE43-ABE5-CA1BC9693143}"/>
              </a:ext>
            </a:extLst>
          </p:cNvPr>
          <p:cNvCxnSpPr>
            <a:cxnSpLocks/>
          </p:cNvCxnSpPr>
          <p:nvPr/>
        </p:nvCxnSpPr>
        <p:spPr>
          <a:xfrm flipH="1">
            <a:off x="3461725" y="965200"/>
            <a:ext cx="23198" cy="25344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EF262-B3FC-D042-8424-D6681D24611C}"/>
              </a:ext>
            </a:extLst>
          </p:cNvPr>
          <p:cNvCxnSpPr>
            <a:cxnSpLocks/>
          </p:cNvCxnSpPr>
          <p:nvPr/>
        </p:nvCxnSpPr>
        <p:spPr>
          <a:xfrm>
            <a:off x="4057850" y="878800"/>
            <a:ext cx="0" cy="2620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773CBF-3779-EE44-AB72-1A5F5F0A2984}"/>
              </a:ext>
            </a:extLst>
          </p:cNvPr>
          <p:cNvCxnSpPr>
            <a:cxnSpLocks/>
          </p:cNvCxnSpPr>
          <p:nvPr/>
        </p:nvCxnSpPr>
        <p:spPr>
          <a:xfrm>
            <a:off x="4632243" y="736600"/>
            <a:ext cx="0" cy="2764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CC1A05-77B3-674B-B59D-7FB1C9C75DDD}"/>
              </a:ext>
            </a:extLst>
          </p:cNvPr>
          <p:cNvCxnSpPr>
            <a:cxnSpLocks/>
          </p:cNvCxnSpPr>
          <p:nvPr/>
        </p:nvCxnSpPr>
        <p:spPr>
          <a:xfrm>
            <a:off x="5234519" y="699454"/>
            <a:ext cx="0" cy="27936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5C1FD0-7D8D-5040-92C8-C95E9E594974}"/>
              </a:ext>
            </a:extLst>
          </p:cNvPr>
          <p:cNvCxnSpPr>
            <a:cxnSpLocks/>
          </p:cNvCxnSpPr>
          <p:nvPr/>
        </p:nvCxnSpPr>
        <p:spPr>
          <a:xfrm>
            <a:off x="5794071" y="619600"/>
            <a:ext cx="0" cy="2880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3DBFC6-5103-8445-86FB-E48855C99FE1}"/>
              </a:ext>
            </a:extLst>
          </p:cNvPr>
          <p:cNvCxnSpPr>
            <a:cxnSpLocks/>
          </p:cNvCxnSpPr>
          <p:nvPr/>
        </p:nvCxnSpPr>
        <p:spPr>
          <a:xfrm flipH="1">
            <a:off x="5234519" y="699454"/>
            <a:ext cx="5595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F4E530-DF82-1646-9F8B-93390C194C4A}"/>
              </a:ext>
            </a:extLst>
          </p:cNvPr>
          <p:cNvCxnSpPr/>
          <p:nvPr/>
        </p:nvCxnSpPr>
        <p:spPr>
          <a:xfrm flipH="1">
            <a:off x="799853" y="2341054"/>
            <a:ext cx="9251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2E13F5-1806-8F40-9E88-3DD2E7BEB852}"/>
              </a:ext>
            </a:extLst>
          </p:cNvPr>
          <p:cNvCxnSpPr>
            <a:cxnSpLocks/>
          </p:cNvCxnSpPr>
          <p:nvPr/>
        </p:nvCxnSpPr>
        <p:spPr>
          <a:xfrm flipH="1" flipV="1">
            <a:off x="799853" y="1649854"/>
            <a:ext cx="1508400" cy="42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32CADE-5CDD-3945-B5EE-D945640EC276}"/>
              </a:ext>
            </a:extLst>
          </p:cNvPr>
          <p:cNvCxnSpPr/>
          <p:nvPr/>
        </p:nvCxnSpPr>
        <p:spPr>
          <a:xfrm flipH="1">
            <a:off x="799853" y="1193800"/>
            <a:ext cx="2091599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3E9DA6-73C4-C447-96DE-6DDA940C2979}"/>
              </a:ext>
            </a:extLst>
          </p:cNvPr>
          <p:cNvCxnSpPr/>
          <p:nvPr/>
        </p:nvCxnSpPr>
        <p:spPr>
          <a:xfrm flipH="1">
            <a:off x="799853" y="878800"/>
            <a:ext cx="32579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3D4DE-772D-9247-A7B2-F0C5678A8FC3}"/>
              </a:ext>
            </a:extLst>
          </p:cNvPr>
          <p:cNvCxnSpPr>
            <a:cxnSpLocks/>
          </p:cNvCxnSpPr>
          <p:nvPr/>
        </p:nvCxnSpPr>
        <p:spPr>
          <a:xfrm flipH="1">
            <a:off x="799852" y="626502"/>
            <a:ext cx="4992814" cy="185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D157F0-B5E0-AA48-BC95-DFE5AA4AA4C0}"/>
                  </a:ext>
                </a:extLst>
              </p:cNvPr>
              <p:cNvSpPr txBox="1"/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D157F0-B5E0-AA48-BC95-DFE5AA4AA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blipFill>
                <a:blip r:embed="rId10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E4BF8C-1EF2-E849-996B-704EFB372857}"/>
                  </a:ext>
                </a:extLst>
              </p:cNvPr>
              <p:cNvSpPr txBox="1"/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E4BF8C-1EF2-E849-996B-704EFB372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blipFill>
                <a:blip r:embed="rId11"/>
                <a:stretch>
                  <a:fillRect l="-13636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69B316-7009-0C46-835C-6BE30596196C}"/>
                  </a:ext>
                </a:extLst>
              </p:cNvPr>
              <p:cNvSpPr txBox="1"/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69B316-7009-0C46-835C-6BE305961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blipFill>
                <a:blip r:embed="rId12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E03400-1EFF-1343-9E9E-5A0AEBF50DEC}"/>
                  </a:ext>
                </a:extLst>
              </p:cNvPr>
              <p:cNvSpPr txBox="1"/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0,64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E03400-1EFF-1343-9E9E-5A0AEBF5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blipFill>
                <a:blip r:embed="rId13"/>
                <a:stretch>
                  <a:fillRect l="-9091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44B31B-4A50-C34E-AF06-7DCA9501680C}"/>
                  </a:ext>
                </a:extLst>
              </p:cNvPr>
              <p:cNvSpPr txBox="1"/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44B31B-4A50-C34E-AF06-7DCA9501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blipFill>
                <a:blip r:embed="rId14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D0CC0D-A66F-8B4C-AE43-5EEDA9117E00}"/>
                  </a:ext>
                </a:extLst>
              </p:cNvPr>
              <p:cNvSpPr txBox="1"/>
              <p:nvPr/>
            </p:nvSpPr>
            <p:spPr>
              <a:xfrm>
                <a:off x="841358" y="183032"/>
                <a:ext cx="4751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D0CC0D-A66F-8B4C-AE43-5EEDA911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183032"/>
                <a:ext cx="475130" cy="215444"/>
              </a:xfrm>
              <a:prstGeom prst="rect">
                <a:avLst/>
              </a:prstGeom>
              <a:blipFill>
                <a:blip r:embed="rId15"/>
                <a:stretch>
                  <a:fillRect l="-7895" t="-5556" r="-13158" b="-2777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45229F-6DA7-9F4D-A532-9F4B14AA0F04}"/>
                  </a:ext>
                </a:extLst>
              </p:cNvPr>
              <p:cNvSpPr txBox="1"/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45229F-6DA7-9F4D-A532-9F4B14AA0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blipFill>
                <a:blip r:embed="rId1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AE8278-F840-2E40-B565-7C44FF37C52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725051" y="2341054"/>
            <a:ext cx="345412" cy="115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B2E86D-9BF0-9C44-97DE-EF3FCDB4C547}"/>
              </a:ext>
            </a:extLst>
          </p:cNvPr>
          <p:cNvCxnSpPr>
            <a:cxnSpLocks/>
          </p:cNvCxnSpPr>
          <p:nvPr/>
        </p:nvCxnSpPr>
        <p:spPr>
          <a:xfrm flipV="1">
            <a:off x="2070463" y="1649854"/>
            <a:ext cx="561703" cy="6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8487D8-ACE1-5240-89C3-8FC1CAACD10E}"/>
              </a:ext>
            </a:extLst>
          </p:cNvPr>
          <p:cNvCxnSpPr>
            <a:cxnSpLocks/>
          </p:cNvCxnSpPr>
          <p:nvPr/>
        </p:nvCxnSpPr>
        <p:spPr>
          <a:xfrm flipV="1">
            <a:off x="2632166" y="1193800"/>
            <a:ext cx="581297" cy="45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A2F85C-E7CB-034B-B6E4-CEC25BE8FCC7}"/>
              </a:ext>
            </a:extLst>
          </p:cNvPr>
          <p:cNvCxnSpPr>
            <a:cxnSpLocks/>
          </p:cNvCxnSpPr>
          <p:nvPr/>
        </p:nvCxnSpPr>
        <p:spPr>
          <a:xfrm flipV="1">
            <a:off x="3213463" y="965200"/>
            <a:ext cx="607423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0FC6C7-93D1-B840-9C7C-B02938DF966B}"/>
              </a:ext>
            </a:extLst>
          </p:cNvPr>
          <p:cNvCxnSpPr>
            <a:cxnSpLocks/>
          </p:cNvCxnSpPr>
          <p:nvPr/>
        </p:nvCxnSpPr>
        <p:spPr>
          <a:xfrm flipV="1">
            <a:off x="3820886" y="878800"/>
            <a:ext cx="582918" cy="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BBF36A-EE86-F946-953D-A38B0E29E905}"/>
              </a:ext>
            </a:extLst>
          </p:cNvPr>
          <p:cNvCxnSpPr/>
          <p:nvPr/>
        </p:nvCxnSpPr>
        <p:spPr>
          <a:xfrm flipV="1">
            <a:off x="4403804" y="736600"/>
            <a:ext cx="593471" cy="14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7BA4A01-B189-3D41-8C2E-B262BB21E4DB}"/>
              </a:ext>
            </a:extLst>
          </p:cNvPr>
          <p:cNvCxnSpPr/>
          <p:nvPr/>
        </p:nvCxnSpPr>
        <p:spPr>
          <a:xfrm flipV="1">
            <a:off x="4997275" y="707827"/>
            <a:ext cx="572932" cy="2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F3D7C0-9EAE-BE44-ABFB-0728A60259BB}"/>
              </a:ext>
            </a:extLst>
          </p:cNvPr>
          <p:cNvCxnSpPr>
            <a:cxnSpLocks/>
          </p:cNvCxnSpPr>
          <p:nvPr/>
        </p:nvCxnSpPr>
        <p:spPr>
          <a:xfrm flipV="1">
            <a:off x="5570207" y="626502"/>
            <a:ext cx="1243343" cy="8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76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5E6E45-9CD4-0542-B7FC-5F3766F55171}"/>
              </a:ext>
            </a:extLst>
          </p:cNvPr>
          <p:cNvCxnSpPr>
            <a:cxnSpLocks/>
          </p:cNvCxnSpPr>
          <p:nvPr/>
        </p:nvCxnSpPr>
        <p:spPr>
          <a:xfrm flipV="1">
            <a:off x="799853" y="292100"/>
            <a:ext cx="0" cy="3204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D37A90-EC5D-1E4E-8B3B-0E56FA468184}"/>
              </a:ext>
            </a:extLst>
          </p:cNvPr>
          <p:cNvCxnSpPr>
            <a:cxnSpLocks/>
          </p:cNvCxnSpPr>
          <p:nvPr/>
        </p:nvCxnSpPr>
        <p:spPr>
          <a:xfrm>
            <a:off x="799853" y="3496552"/>
            <a:ext cx="6058147" cy="3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3F405E-DDE0-4241-A53E-A9AC81094851}"/>
                  </a:ext>
                </a:extLst>
              </p:cNvPr>
              <p:cNvSpPr txBox="1"/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3F405E-DDE0-4241-A53E-A9AC81094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6452" r="-1290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28357B-5DE8-F14E-9E22-907945EA3C1E}"/>
                  </a:ext>
                </a:extLst>
              </p:cNvPr>
              <p:cNvSpPr txBox="1"/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28357B-5DE8-F14E-9E22-907945EA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0679E0-813F-3948-8B90-000FD27C962C}"/>
                  </a:ext>
                </a:extLst>
              </p:cNvPr>
              <p:cNvSpPr txBox="1"/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0679E0-813F-3948-8B90-000FD27C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E3E9EE-6666-C64D-93C2-0F89A2304048}"/>
                  </a:ext>
                </a:extLst>
              </p:cNvPr>
              <p:cNvSpPr txBox="1"/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E3E9EE-6666-C64D-93C2-0F89A2304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28FA46-484B-D246-9374-E4A2BDB04F1D}"/>
                  </a:ext>
                </a:extLst>
              </p:cNvPr>
              <p:cNvSpPr txBox="1"/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28FA46-484B-D246-9374-E4A2BDB04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E38660-BFC1-8048-93E0-08C6F7D217D0}"/>
                  </a:ext>
                </a:extLst>
              </p:cNvPr>
              <p:cNvSpPr txBox="1"/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E38660-BFC1-8048-93E0-08C6F7D2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CD4EF-B9F2-BE43-904F-0C2C8670F500}"/>
                  </a:ext>
                </a:extLst>
              </p:cNvPr>
              <p:cNvSpPr txBox="1"/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CD4EF-B9F2-BE43-904F-0C2C8670F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692" r="-5128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CC6B53-2CFA-0045-877F-6BC1B8BAB49E}"/>
                  </a:ext>
                </a:extLst>
              </p:cNvPr>
              <p:cNvSpPr txBox="1"/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CC6B53-2CFA-0045-877F-6BC1B8BAB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7485E1-211A-134A-B4D4-90FD28416A3B}"/>
              </a:ext>
            </a:extLst>
          </p:cNvPr>
          <p:cNvCxnSpPr>
            <a:cxnSpLocks/>
          </p:cNvCxnSpPr>
          <p:nvPr/>
        </p:nvCxnSpPr>
        <p:spPr>
          <a:xfrm flipH="1">
            <a:off x="799852" y="628355"/>
            <a:ext cx="6013698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547DC-7522-AC4F-80A1-6A1DA5F01DE8}"/>
                  </a:ext>
                </a:extLst>
              </p:cNvPr>
              <p:cNvSpPr txBox="1"/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547DC-7522-AC4F-80A1-6A1DA5F01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blipFill>
                <a:blip r:embed="rId10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1A2A09-8B51-E340-B00D-77F20F17D205}"/>
                  </a:ext>
                </a:extLst>
              </p:cNvPr>
              <p:cNvSpPr txBox="1"/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1A2A09-8B51-E340-B00D-77F20F17D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blipFill>
                <a:blip r:embed="rId11"/>
                <a:stretch>
                  <a:fillRect l="-13636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77FEB5-22FC-C64B-8DCE-DDD72A5A3B0B}"/>
                  </a:ext>
                </a:extLst>
              </p:cNvPr>
              <p:cNvSpPr txBox="1"/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77FEB5-22FC-C64B-8DCE-DDD72A5A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blipFill>
                <a:blip r:embed="rId12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06E964-CD67-0040-A5BB-EF8C016DEB00}"/>
                  </a:ext>
                </a:extLst>
              </p:cNvPr>
              <p:cNvSpPr txBox="1"/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0,64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06E964-CD67-0040-A5BB-EF8C016DE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blipFill>
                <a:blip r:embed="rId13"/>
                <a:stretch>
                  <a:fillRect l="-9091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D40CE7-2702-8A4C-A9AA-216324220202}"/>
                  </a:ext>
                </a:extLst>
              </p:cNvPr>
              <p:cNvSpPr txBox="1"/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D40CE7-2702-8A4C-A9AA-21632422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blipFill>
                <a:blip r:embed="rId14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5FA73-2E63-E04A-947B-D5EEB23D55E8}"/>
                  </a:ext>
                </a:extLst>
              </p:cNvPr>
              <p:cNvSpPr txBox="1"/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5FA73-2E63-E04A-947B-D5EEB23D5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blipFill>
                <a:blip r:embed="rId1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0869FF4-7958-5E48-AF28-11155EB57C9F}"/>
              </a:ext>
            </a:extLst>
          </p:cNvPr>
          <p:cNvGrpSpPr/>
          <p:nvPr/>
        </p:nvGrpSpPr>
        <p:grpSpPr>
          <a:xfrm>
            <a:off x="241300" y="626502"/>
            <a:ext cx="6572250" cy="2870050"/>
            <a:chOff x="241300" y="626502"/>
            <a:chExt cx="6572250" cy="287005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BC8107-8DEB-6F49-BBF2-2F1B1508D274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241300" y="3493054"/>
              <a:ext cx="1483751" cy="34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B00907-F6B4-DB4F-B6A5-7374858B748B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1725051" y="2341054"/>
              <a:ext cx="583201" cy="11554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1646DD4-3020-8047-8C27-13D3080F9174}"/>
                </a:ext>
              </a:extLst>
            </p:cNvPr>
            <p:cNvCxnSpPr/>
            <p:nvPr/>
          </p:nvCxnSpPr>
          <p:spPr>
            <a:xfrm flipV="1">
              <a:off x="2308252" y="1649854"/>
              <a:ext cx="593469" cy="691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5C8BF81-6D21-6B4B-BEED-3AED167E247B}"/>
                </a:ext>
              </a:extLst>
            </p:cNvPr>
            <p:cNvCxnSpPr/>
            <p:nvPr/>
          </p:nvCxnSpPr>
          <p:spPr>
            <a:xfrm flipV="1">
              <a:off x="2901721" y="1193800"/>
              <a:ext cx="583202" cy="45605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B9A5C3C-3211-4E41-BDC3-3C1E92C0A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4923" y="949667"/>
              <a:ext cx="572927" cy="24413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8C7D9F-1AFF-9747-BAA7-EBD10A2B57D7}"/>
                </a:ext>
              </a:extLst>
            </p:cNvPr>
            <p:cNvCxnSpPr/>
            <p:nvPr/>
          </p:nvCxnSpPr>
          <p:spPr>
            <a:xfrm flipV="1">
              <a:off x="4057850" y="878800"/>
              <a:ext cx="574393" cy="7086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F76D861-00D3-8940-A33C-0C02853EB5A0}"/>
                </a:ext>
              </a:extLst>
            </p:cNvPr>
            <p:cNvCxnSpPr/>
            <p:nvPr/>
          </p:nvCxnSpPr>
          <p:spPr>
            <a:xfrm flipV="1">
              <a:off x="4632243" y="736600"/>
              <a:ext cx="602276" cy="142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F58EE9-E529-3146-B723-31D97A3A4922}"/>
                </a:ext>
              </a:extLst>
            </p:cNvPr>
            <p:cNvCxnSpPr/>
            <p:nvPr/>
          </p:nvCxnSpPr>
          <p:spPr>
            <a:xfrm flipV="1">
              <a:off x="5234519" y="699454"/>
              <a:ext cx="558147" cy="3714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41DF8C-00E9-924C-A70B-0DD237A2FD80}"/>
                </a:ext>
              </a:extLst>
            </p:cNvPr>
            <p:cNvCxnSpPr/>
            <p:nvPr/>
          </p:nvCxnSpPr>
          <p:spPr>
            <a:xfrm flipV="1">
              <a:off x="5792666" y="626502"/>
              <a:ext cx="1020884" cy="7295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2634E2-F408-3146-BB1F-2691F7CB825E}"/>
              </a:ext>
            </a:extLst>
          </p:cNvPr>
          <p:cNvCxnSpPr>
            <a:cxnSpLocks/>
          </p:cNvCxnSpPr>
          <p:nvPr/>
        </p:nvCxnSpPr>
        <p:spPr>
          <a:xfrm flipH="1">
            <a:off x="795847" y="2058906"/>
            <a:ext cx="176397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9D655-D11C-7B42-8F5E-D6694AD50652}"/>
                  </a:ext>
                </a:extLst>
              </p:cNvPr>
              <p:cNvSpPr txBox="1"/>
              <p:nvPr/>
            </p:nvSpPr>
            <p:spPr>
              <a:xfrm>
                <a:off x="610221" y="198808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9D655-D11C-7B42-8F5E-D6694AD5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21" y="1988086"/>
                <a:ext cx="195566" cy="153888"/>
              </a:xfrm>
              <a:prstGeom prst="rect">
                <a:avLst/>
              </a:prstGeom>
              <a:blipFill>
                <a:blip r:embed="rId16"/>
                <a:stretch>
                  <a:fillRect l="-18750" r="-1250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5F88FB63-B5DC-5A4C-A23B-FD9BEA010421}"/>
              </a:ext>
            </a:extLst>
          </p:cNvPr>
          <p:cNvSpPr/>
          <p:nvPr/>
        </p:nvSpPr>
        <p:spPr>
          <a:xfrm>
            <a:off x="2521250" y="2014935"/>
            <a:ext cx="83068" cy="83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125E049-E382-AF45-8363-79451332A455}"/>
                  </a:ext>
                </a:extLst>
              </p:cNvPr>
              <p:cNvSpPr txBox="1"/>
              <p:nvPr/>
            </p:nvSpPr>
            <p:spPr>
              <a:xfrm>
                <a:off x="2495804" y="2110013"/>
                <a:ext cx="6647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4,865;0,5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125E049-E382-AF45-8363-79451332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04" y="2110013"/>
                <a:ext cx="664797" cy="153888"/>
              </a:xfrm>
              <a:prstGeom prst="rect">
                <a:avLst/>
              </a:prstGeom>
              <a:blipFill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04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DC03A6-5C7E-D242-902F-6271E25E6002}"/>
              </a:ext>
            </a:extLst>
          </p:cNvPr>
          <p:cNvCxnSpPr>
            <a:cxnSpLocks/>
          </p:cNvCxnSpPr>
          <p:nvPr/>
        </p:nvCxnSpPr>
        <p:spPr>
          <a:xfrm flipV="1">
            <a:off x="1080655" y="1214582"/>
            <a:ext cx="0" cy="3071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CA4406-1FEF-D34D-8A69-0D9E3E7368E0}"/>
              </a:ext>
            </a:extLst>
          </p:cNvPr>
          <p:cNvCxnSpPr>
            <a:cxnSpLocks/>
          </p:cNvCxnSpPr>
          <p:nvPr/>
        </p:nvCxnSpPr>
        <p:spPr>
          <a:xfrm>
            <a:off x="1080655" y="4285684"/>
            <a:ext cx="3317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7AD74C6-A707-944A-AD9E-8F79899F7182}"/>
              </a:ext>
            </a:extLst>
          </p:cNvPr>
          <p:cNvSpPr/>
          <p:nvPr/>
        </p:nvSpPr>
        <p:spPr>
          <a:xfrm>
            <a:off x="2010510" y="1620890"/>
            <a:ext cx="583200" cy="2667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90401-B8E3-724D-BBB9-E908B5C027EB}"/>
              </a:ext>
            </a:extLst>
          </p:cNvPr>
          <p:cNvSpPr/>
          <p:nvPr/>
        </p:nvSpPr>
        <p:spPr>
          <a:xfrm>
            <a:off x="2589054" y="2687782"/>
            <a:ext cx="583200" cy="15979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74E8D5-3D49-B84E-802A-704ACDC4247B}"/>
                  </a:ext>
                </a:extLst>
              </p:cNvPr>
              <p:cNvSpPr txBox="1"/>
              <p:nvPr/>
            </p:nvSpPr>
            <p:spPr>
              <a:xfrm>
                <a:off x="1818301" y="428568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74E8D5-3D49-B84E-802A-704ACDC4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301" y="4285684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DD7967-82F2-5C42-9B2A-DC4B7A505794}"/>
                  </a:ext>
                </a:extLst>
              </p:cNvPr>
              <p:cNvSpPr txBox="1"/>
              <p:nvPr/>
            </p:nvSpPr>
            <p:spPr>
              <a:xfrm>
                <a:off x="2396845" y="4312403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DD7967-82F2-5C42-9B2A-DC4B7A50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45" y="4312403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9677" r="-9677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1A4664-5E26-954F-87E1-EC23BF958B02}"/>
                  </a:ext>
                </a:extLst>
              </p:cNvPr>
              <p:cNvSpPr txBox="1"/>
              <p:nvPr/>
            </p:nvSpPr>
            <p:spPr>
              <a:xfrm>
                <a:off x="2984703" y="428568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1A4664-5E26-954F-87E1-EC23BF958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03" y="4285684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FE3E3-D1C1-8349-987A-26FE95611BC0}"/>
                  </a:ext>
                </a:extLst>
              </p:cNvPr>
              <p:cNvSpPr txBox="1"/>
              <p:nvPr/>
            </p:nvSpPr>
            <p:spPr>
              <a:xfrm>
                <a:off x="723185" y="1540098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,247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FE3E3-D1C1-8349-987A-26FE95611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5" y="1540098"/>
                <a:ext cx="357470" cy="161583"/>
              </a:xfrm>
              <a:prstGeom prst="rect">
                <a:avLst/>
              </a:prstGeom>
              <a:blipFill>
                <a:blip r:embed="rId5"/>
                <a:stretch>
                  <a:fillRect l="-10714" r="-10714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7579EE-2E9C-DA48-80D4-B8393FA7A84C}"/>
                  </a:ext>
                </a:extLst>
              </p:cNvPr>
              <p:cNvSpPr txBox="1"/>
              <p:nvPr/>
            </p:nvSpPr>
            <p:spPr>
              <a:xfrm>
                <a:off x="714368" y="2607218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,148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7579EE-2E9C-DA48-80D4-B8393FA7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8" y="2607218"/>
                <a:ext cx="357470" cy="161583"/>
              </a:xfrm>
              <a:prstGeom prst="rect">
                <a:avLst/>
              </a:prstGeom>
              <a:blipFill>
                <a:blip r:embed="rId6"/>
                <a:stretch>
                  <a:fillRect l="-10345" r="-6897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9A1B5B-C9B2-254F-92DD-6BFC4EA88B50}"/>
                  </a:ext>
                </a:extLst>
              </p:cNvPr>
              <p:cNvSpPr txBox="1"/>
              <p:nvPr/>
            </p:nvSpPr>
            <p:spPr>
              <a:xfrm>
                <a:off x="714368" y="3134044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,099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9A1B5B-C9B2-254F-92DD-6BFC4EA8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8" y="3134044"/>
                <a:ext cx="357470" cy="161583"/>
              </a:xfrm>
              <a:prstGeom prst="rect">
                <a:avLst/>
              </a:prstGeom>
              <a:blipFill>
                <a:blip r:embed="rId7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858A3A-EDFB-784E-8744-E3DD86133D5B}"/>
                  </a:ext>
                </a:extLst>
              </p:cNvPr>
              <p:cNvSpPr txBox="1"/>
              <p:nvPr/>
            </p:nvSpPr>
            <p:spPr>
              <a:xfrm>
                <a:off x="723185" y="3669467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,049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858A3A-EDFB-784E-8744-E3DD8613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5" y="3669467"/>
                <a:ext cx="357470" cy="161583"/>
              </a:xfrm>
              <a:prstGeom prst="rect">
                <a:avLst/>
              </a:prstGeom>
              <a:blipFill>
                <a:blip r:embed="rId8"/>
                <a:stretch>
                  <a:fillRect l="-10714" r="-10714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4FD74C-CCEF-E64B-AFDE-E285FC72F6F3}"/>
                  </a:ext>
                </a:extLst>
              </p:cNvPr>
              <p:cNvSpPr txBox="1"/>
              <p:nvPr/>
            </p:nvSpPr>
            <p:spPr>
              <a:xfrm>
                <a:off x="714368" y="3875698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,031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4FD74C-CCEF-E64B-AFDE-E285FC72F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8" y="3875698"/>
                <a:ext cx="357470" cy="161583"/>
              </a:xfrm>
              <a:prstGeom prst="rect">
                <a:avLst/>
              </a:prstGeom>
              <a:blipFill>
                <a:blip r:embed="rId9"/>
                <a:stretch>
                  <a:fillRect l="-10345" r="-6897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F904C5-E6E2-A841-8D1D-D73C642CE587}"/>
                  </a:ext>
                </a:extLst>
              </p:cNvPr>
              <p:cNvSpPr txBox="1"/>
              <p:nvPr/>
            </p:nvSpPr>
            <p:spPr>
              <a:xfrm>
                <a:off x="714368" y="4001137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,019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F904C5-E6E2-A841-8D1D-D73C642CE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8" y="4001137"/>
                <a:ext cx="357470" cy="161583"/>
              </a:xfrm>
              <a:prstGeom prst="rect">
                <a:avLst/>
              </a:prstGeom>
              <a:blipFill>
                <a:blip r:embed="rId10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D7B232-A0E8-584C-92C3-E9C9DA425F4B}"/>
                  </a:ext>
                </a:extLst>
              </p:cNvPr>
              <p:cNvSpPr txBox="1"/>
              <p:nvPr/>
            </p:nvSpPr>
            <p:spPr>
              <a:xfrm>
                <a:off x="712596" y="4128378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,006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D7B232-A0E8-584C-92C3-E9C9DA42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96" y="4128378"/>
                <a:ext cx="357470" cy="161583"/>
              </a:xfrm>
              <a:prstGeom prst="rect">
                <a:avLst/>
              </a:prstGeom>
              <a:blipFill>
                <a:blip r:embed="rId11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913883-00B5-654C-AF17-0B3D2CECABB8}"/>
              </a:ext>
            </a:extLst>
          </p:cNvPr>
          <p:cNvCxnSpPr/>
          <p:nvPr/>
        </p:nvCxnSpPr>
        <p:spPr>
          <a:xfrm>
            <a:off x="2005852" y="1620889"/>
            <a:ext cx="583202" cy="106689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79A28F-7811-724C-A4DC-7EE24EC138E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005853" y="1618085"/>
            <a:ext cx="583202" cy="26675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783974-4682-CC4A-8712-793C55C63E63}"/>
                  </a:ext>
                </a:extLst>
              </p:cNvPr>
              <p:cNvSpPr txBox="1"/>
              <p:nvPr/>
            </p:nvSpPr>
            <p:spPr>
              <a:xfrm>
                <a:off x="2781263" y="2072142"/>
                <a:ext cx="85401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105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1050" b="0" i="1" smtClean="0">
                              <a:latin typeface="Cambria Math" panose="02040503050406030204" pitchFamily="18" charset="0"/>
                            </a:rPr>
                            <m:t>726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;0,176</m:t>
                          </m:r>
                        </m:e>
                      </m:d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783974-4682-CC4A-8712-793C55C6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63" y="2072142"/>
                <a:ext cx="854016" cy="16158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FEEFA4-41AA-724E-B964-7F98E23C386B}"/>
              </a:ext>
            </a:extLst>
          </p:cNvPr>
          <p:cNvCxnSpPr>
            <a:cxnSpLocks/>
          </p:cNvCxnSpPr>
          <p:nvPr/>
        </p:nvCxnSpPr>
        <p:spPr>
          <a:xfrm flipH="1">
            <a:off x="2451319" y="2233725"/>
            <a:ext cx="429335" cy="1459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28FD5F-7E85-E34F-937D-897CA883682E}"/>
                  </a:ext>
                </a:extLst>
              </p:cNvPr>
              <p:cNvSpPr txBox="1"/>
              <p:nvPr/>
            </p:nvSpPr>
            <p:spPr>
              <a:xfrm>
                <a:off x="4421187" y="420916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28FD5F-7E85-E34F-937D-897CA8836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187" y="4209169"/>
                <a:ext cx="141705" cy="215444"/>
              </a:xfrm>
              <a:prstGeom prst="rect">
                <a:avLst/>
              </a:prstGeom>
              <a:blipFill>
                <a:blip r:embed="rId13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622AAD-A4AC-9746-B26D-CD130A5852DE}"/>
                  </a:ext>
                </a:extLst>
              </p:cNvPr>
              <p:cNvSpPr txBox="1"/>
              <p:nvPr/>
            </p:nvSpPr>
            <p:spPr>
              <a:xfrm>
                <a:off x="1089473" y="1106860"/>
                <a:ext cx="1978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622AAD-A4AC-9746-B26D-CD130A58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73" y="1106860"/>
                <a:ext cx="197875" cy="215444"/>
              </a:xfrm>
              <a:prstGeom prst="rect">
                <a:avLst/>
              </a:prstGeom>
              <a:blipFill>
                <a:blip r:embed="rId14"/>
                <a:stretch>
                  <a:fillRect l="-17647" r="-5882" b="-1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33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761D21-C243-C842-AF21-A0936A0A2342}"/>
              </a:ext>
            </a:extLst>
          </p:cNvPr>
          <p:cNvCxnSpPr>
            <a:cxnSpLocks/>
          </p:cNvCxnSpPr>
          <p:nvPr/>
        </p:nvCxnSpPr>
        <p:spPr>
          <a:xfrm flipV="1">
            <a:off x="1028453" y="619432"/>
            <a:ext cx="0" cy="4051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20E6C-78A0-3E40-8044-D11FFAE47220}"/>
              </a:ext>
            </a:extLst>
          </p:cNvPr>
          <p:cNvCxnSpPr>
            <a:cxnSpLocks/>
          </p:cNvCxnSpPr>
          <p:nvPr/>
        </p:nvCxnSpPr>
        <p:spPr>
          <a:xfrm>
            <a:off x="1028453" y="4671302"/>
            <a:ext cx="61851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9FAAC7F-230D-E844-8717-C6B8FBCD66D5}"/>
              </a:ext>
            </a:extLst>
          </p:cNvPr>
          <p:cNvSpPr/>
          <p:nvPr/>
        </p:nvSpPr>
        <p:spPr>
          <a:xfrm>
            <a:off x="1958308" y="2006508"/>
            <a:ext cx="583200" cy="2667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EB577A-4BAB-DF4E-B823-9A628BDAE3F2}"/>
              </a:ext>
            </a:extLst>
          </p:cNvPr>
          <p:cNvSpPr/>
          <p:nvPr/>
        </p:nvSpPr>
        <p:spPr>
          <a:xfrm>
            <a:off x="2536852" y="3073400"/>
            <a:ext cx="583200" cy="15979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41207E-358C-2546-8D36-CEC27729A811}"/>
                  </a:ext>
                </a:extLst>
              </p:cNvPr>
              <p:cNvSpPr txBox="1"/>
              <p:nvPr/>
            </p:nvSpPr>
            <p:spPr>
              <a:xfrm>
                <a:off x="1766099" y="467130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41207E-358C-2546-8D36-CEC27729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99" y="467130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13333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A4F6E9-0807-A147-85F3-79DF47B4A799}"/>
                  </a:ext>
                </a:extLst>
              </p:cNvPr>
              <p:cNvSpPr txBox="1"/>
              <p:nvPr/>
            </p:nvSpPr>
            <p:spPr>
              <a:xfrm>
                <a:off x="2349301" y="467130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A4F6E9-0807-A147-85F3-79DF47B4A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01" y="467130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9677" r="-9677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4DC91-92CA-3348-8E72-BDF13003B708}"/>
                  </a:ext>
                </a:extLst>
              </p:cNvPr>
              <p:cNvSpPr txBox="1"/>
              <p:nvPr/>
            </p:nvSpPr>
            <p:spPr>
              <a:xfrm>
                <a:off x="2932501" y="467130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4DC91-92CA-3348-8E72-BDF13003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01" y="467130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9677" r="-9677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9F488AD-03C1-534D-B723-0756FD424F00}"/>
              </a:ext>
            </a:extLst>
          </p:cNvPr>
          <p:cNvSpPr/>
          <p:nvPr/>
        </p:nvSpPr>
        <p:spPr>
          <a:xfrm>
            <a:off x="3120052" y="3600454"/>
            <a:ext cx="583200" cy="10708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773F4-D1EC-694F-9AA7-10CBE808DF15}"/>
              </a:ext>
            </a:extLst>
          </p:cNvPr>
          <p:cNvSpPr/>
          <p:nvPr/>
        </p:nvSpPr>
        <p:spPr>
          <a:xfrm>
            <a:off x="3703252" y="4140203"/>
            <a:ext cx="583200" cy="52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C2D87A-B9AB-D841-B617-C267F1A9F059}"/>
              </a:ext>
            </a:extLst>
          </p:cNvPr>
          <p:cNvSpPr/>
          <p:nvPr/>
        </p:nvSpPr>
        <p:spPr>
          <a:xfrm>
            <a:off x="4288224" y="4464353"/>
            <a:ext cx="583200" cy="205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741ED-57D6-F241-91EA-E472E6E24B9A}"/>
              </a:ext>
            </a:extLst>
          </p:cNvPr>
          <p:cNvSpPr/>
          <p:nvPr/>
        </p:nvSpPr>
        <p:spPr>
          <a:xfrm>
            <a:off x="4867880" y="4342108"/>
            <a:ext cx="583200" cy="327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34C85-D6BB-B843-9B32-72BCBCAA306D}"/>
              </a:ext>
            </a:extLst>
          </p:cNvPr>
          <p:cNvSpPr/>
          <p:nvPr/>
        </p:nvSpPr>
        <p:spPr>
          <a:xfrm>
            <a:off x="5451080" y="4599404"/>
            <a:ext cx="583200" cy="68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BA5F0-16FC-B947-9449-8F55C20371DA}"/>
              </a:ext>
            </a:extLst>
          </p:cNvPr>
          <p:cNvSpPr/>
          <p:nvPr/>
        </p:nvSpPr>
        <p:spPr>
          <a:xfrm>
            <a:off x="6040740" y="4458857"/>
            <a:ext cx="583200" cy="205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E8BEEF-88CA-9247-9B82-5CA29E24798E}"/>
                  </a:ext>
                </a:extLst>
              </p:cNvPr>
              <p:cNvSpPr txBox="1"/>
              <p:nvPr/>
            </p:nvSpPr>
            <p:spPr>
              <a:xfrm>
                <a:off x="3525972" y="467130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E8BEEF-88CA-9247-9B82-5CA29E24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72" y="467130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9677" r="-9677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619E6A-A59D-AD4A-AE03-B958FF65EB3E}"/>
                  </a:ext>
                </a:extLst>
              </p:cNvPr>
              <p:cNvSpPr txBox="1"/>
              <p:nvPr/>
            </p:nvSpPr>
            <p:spPr>
              <a:xfrm>
                <a:off x="4098899" y="466830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619E6A-A59D-AD4A-AE03-B958FF65E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899" y="466830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A95627-78EA-B14A-BFC9-842A70456138}"/>
                  </a:ext>
                </a:extLst>
              </p:cNvPr>
              <p:cNvSpPr txBox="1"/>
              <p:nvPr/>
            </p:nvSpPr>
            <p:spPr>
              <a:xfrm>
                <a:off x="4632404" y="467365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A95627-78EA-B14A-BFC9-842A70456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404" y="467365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C3DF50-85F8-BB40-A72B-09818884B1EC}"/>
                  </a:ext>
                </a:extLst>
              </p:cNvPr>
              <p:cNvSpPr txBox="1"/>
              <p:nvPr/>
            </p:nvSpPr>
            <p:spPr>
              <a:xfrm>
                <a:off x="5225875" y="466780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C3DF50-85F8-BB40-A72B-09818884B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875" y="466780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82B726-080F-B245-B874-72D3D797B046}"/>
                  </a:ext>
                </a:extLst>
              </p:cNvPr>
              <p:cNvSpPr txBox="1"/>
              <p:nvPr/>
            </p:nvSpPr>
            <p:spPr>
              <a:xfrm>
                <a:off x="5798807" y="466780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82B726-080F-B245-B874-72D3D797B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807" y="466780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967C24-5E47-2740-B4CE-E11101881BFD}"/>
                  </a:ext>
                </a:extLst>
              </p:cNvPr>
              <p:cNvSpPr txBox="1"/>
              <p:nvPr/>
            </p:nvSpPr>
            <p:spPr>
              <a:xfrm>
                <a:off x="6382002" y="467365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5,53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967C24-5E47-2740-B4CE-E11101881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002" y="4673656"/>
                <a:ext cx="474489" cy="215444"/>
              </a:xfrm>
              <a:prstGeom prst="rect">
                <a:avLst/>
              </a:prstGeom>
              <a:blipFill>
                <a:blip r:embed="rId10"/>
                <a:stretch>
                  <a:fillRect l="-7895" r="-10526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D08D43-3D66-4F47-82B9-3EA5C89303E8}"/>
                  </a:ext>
                </a:extLst>
              </p:cNvPr>
              <p:cNvSpPr txBox="1"/>
              <p:nvPr/>
            </p:nvSpPr>
            <p:spPr>
              <a:xfrm>
                <a:off x="670983" y="1925716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,247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D08D43-3D66-4F47-82B9-3EA5C893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83" y="1925716"/>
                <a:ext cx="357470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43E9F7-DB7B-874A-81F1-CF06C3D88C62}"/>
                  </a:ext>
                </a:extLst>
              </p:cNvPr>
              <p:cNvSpPr txBox="1"/>
              <p:nvPr/>
            </p:nvSpPr>
            <p:spPr>
              <a:xfrm>
                <a:off x="662166" y="2992836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,148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43E9F7-DB7B-874A-81F1-CF06C3D8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6" y="2992836"/>
                <a:ext cx="357470" cy="161583"/>
              </a:xfrm>
              <a:prstGeom prst="rect">
                <a:avLst/>
              </a:prstGeom>
              <a:blipFill>
                <a:blip r:embed="rId12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44E8F0-8F32-9845-B584-78C6038B2BFC}"/>
                  </a:ext>
                </a:extLst>
              </p:cNvPr>
              <p:cNvSpPr txBox="1"/>
              <p:nvPr/>
            </p:nvSpPr>
            <p:spPr>
              <a:xfrm>
                <a:off x="662166" y="3519662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,099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44E8F0-8F32-9845-B584-78C6038B2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6" y="3519662"/>
                <a:ext cx="357470" cy="161583"/>
              </a:xfrm>
              <a:prstGeom prst="rect">
                <a:avLst/>
              </a:prstGeom>
              <a:blipFill>
                <a:blip r:embed="rId13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49127D-1054-6A4A-A933-BBE8A5263698}"/>
                  </a:ext>
                </a:extLst>
              </p:cNvPr>
              <p:cNvSpPr txBox="1"/>
              <p:nvPr/>
            </p:nvSpPr>
            <p:spPr>
              <a:xfrm>
                <a:off x="670983" y="4055085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,049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49127D-1054-6A4A-A933-BBE8A526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83" y="4055085"/>
                <a:ext cx="357470" cy="161583"/>
              </a:xfrm>
              <a:prstGeom prst="rect">
                <a:avLst/>
              </a:prstGeom>
              <a:blipFill>
                <a:blip r:embed="rId14"/>
                <a:stretch>
                  <a:fillRect l="-6667" r="-666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1F34B6-AD8C-E24A-916A-6B4DEAF8CFB9}"/>
                  </a:ext>
                </a:extLst>
              </p:cNvPr>
              <p:cNvSpPr txBox="1"/>
              <p:nvPr/>
            </p:nvSpPr>
            <p:spPr>
              <a:xfrm>
                <a:off x="662166" y="4261316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,031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1F34B6-AD8C-E24A-916A-6B4DEAF8C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6" y="4261316"/>
                <a:ext cx="357470" cy="161583"/>
              </a:xfrm>
              <a:prstGeom prst="rect">
                <a:avLst/>
              </a:prstGeom>
              <a:blipFill>
                <a:blip r:embed="rId15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8BCE87-0EC8-D843-A8B3-00BF14DFFC6D}"/>
                  </a:ext>
                </a:extLst>
              </p:cNvPr>
              <p:cNvSpPr txBox="1"/>
              <p:nvPr/>
            </p:nvSpPr>
            <p:spPr>
              <a:xfrm>
                <a:off x="662166" y="4386755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,019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8BCE87-0EC8-D843-A8B3-00BF14DFF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6" y="4386755"/>
                <a:ext cx="357470" cy="161583"/>
              </a:xfrm>
              <a:prstGeom prst="rect">
                <a:avLst/>
              </a:prstGeom>
              <a:blipFill>
                <a:blip r:embed="rId16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726C07-0513-8041-ACEF-A65224B1E53B}"/>
                  </a:ext>
                </a:extLst>
              </p:cNvPr>
              <p:cNvSpPr txBox="1"/>
              <p:nvPr/>
            </p:nvSpPr>
            <p:spPr>
              <a:xfrm>
                <a:off x="660394" y="4513996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,006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726C07-0513-8041-ACEF-A65224B1E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4" y="4513996"/>
                <a:ext cx="357470" cy="161583"/>
              </a:xfrm>
              <a:prstGeom prst="rect">
                <a:avLst/>
              </a:prstGeom>
              <a:blipFill>
                <a:blip r:embed="rId17"/>
                <a:stretch>
                  <a:fillRect l="-6667" r="-666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1AB066-3D60-7547-854E-CB0C1DF11129}"/>
                  </a:ext>
                </a:extLst>
              </p:cNvPr>
              <p:cNvSpPr txBox="1"/>
              <p:nvPr/>
            </p:nvSpPr>
            <p:spPr>
              <a:xfrm>
                <a:off x="7189629" y="4594787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1AB066-3D60-7547-854E-CB0C1DF11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629" y="4594787"/>
                <a:ext cx="141705" cy="215444"/>
              </a:xfrm>
              <a:prstGeom prst="rect">
                <a:avLst/>
              </a:prstGeom>
              <a:blipFill>
                <a:blip r:embed="rId18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2CE1CB-9E98-8245-8D2F-120EED8C5070}"/>
                  </a:ext>
                </a:extLst>
              </p:cNvPr>
              <p:cNvSpPr txBox="1"/>
              <p:nvPr/>
            </p:nvSpPr>
            <p:spPr>
              <a:xfrm>
                <a:off x="1037271" y="511710"/>
                <a:ext cx="1978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2CE1CB-9E98-8245-8D2F-120EED8C5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1" y="511710"/>
                <a:ext cx="197875" cy="215444"/>
              </a:xfrm>
              <a:prstGeom prst="rect">
                <a:avLst/>
              </a:prstGeom>
              <a:blipFill>
                <a:blip r:embed="rId19"/>
                <a:stretch>
                  <a:fillRect l="-17647" r="-5882" b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EFBFFA-540D-A747-BEA5-E7D760747B34}"/>
              </a:ext>
            </a:extLst>
          </p:cNvPr>
          <p:cNvCxnSpPr/>
          <p:nvPr/>
        </p:nvCxnSpPr>
        <p:spPr>
          <a:xfrm>
            <a:off x="1298339" y="14176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F1494FF4-D28C-144E-82DC-10D1F30CBF64}"/>
              </a:ext>
            </a:extLst>
          </p:cNvPr>
          <p:cNvSpPr/>
          <p:nvPr/>
        </p:nvSpPr>
        <p:spPr>
          <a:xfrm>
            <a:off x="1958623" y="1151467"/>
            <a:ext cx="5151167" cy="3493813"/>
          </a:xfrm>
          <a:custGeom>
            <a:avLst/>
            <a:gdLst>
              <a:gd name="connsiteX0" fmla="*/ 0 w 2726621"/>
              <a:gd name="connsiteY0" fmla="*/ 0 h 3071201"/>
              <a:gd name="connsiteX1" fmla="*/ 581378 w 2726621"/>
              <a:gd name="connsiteY1" fmla="*/ 1467555 h 3071201"/>
              <a:gd name="connsiteX2" fmla="*/ 1162756 w 2726621"/>
              <a:gd name="connsiteY2" fmla="*/ 2302933 h 3071201"/>
              <a:gd name="connsiteX3" fmla="*/ 1749778 w 2726621"/>
              <a:gd name="connsiteY3" fmla="*/ 2822222 h 3071201"/>
              <a:gd name="connsiteX4" fmla="*/ 2336800 w 2726621"/>
              <a:gd name="connsiteY4" fmla="*/ 3064933 h 3071201"/>
              <a:gd name="connsiteX5" fmla="*/ 2709334 w 2726621"/>
              <a:gd name="connsiteY5" fmla="*/ 2585155 h 3071201"/>
              <a:gd name="connsiteX6" fmla="*/ 2630311 w 2726621"/>
              <a:gd name="connsiteY6" fmla="*/ 2528711 h 3071201"/>
              <a:gd name="connsiteX0" fmla="*/ 0 w 2726621"/>
              <a:gd name="connsiteY0" fmla="*/ 0 h 3071201"/>
              <a:gd name="connsiteX1" fmla="*/ 694266 w 2726621"/>
              <a:gd name="connsiteY1" fmla="*/ 1405466 h 3071201"/>
              <a:gd name="connsiteX2" fmla="*/ 1162756 w 2726621"/>
              <a:gd name="connsiteY2" fmla="*/ 2302933 h 3071201"/>
              <a:gd name="connsiteX3" fmla="*/ 1749778 w 2726621"/>
              <a:gd name="connsiteY3" fmla="*/ 2822222 h 3071201"/>
              <a:gd name="connsiteX4" fmla="*/ 2336800 w 2726621"/>
              <a:gd name="connsiteY4" fmla="*/ 3064933 h 3071201"/>
              <a:gd name="connsiteX5" fmla="*/ 2709334 w 2726621"/>
              <a:gd name="connsiteY5" fmla="*/ 2585155 h 3071201"/>
              <a:gd name="connsiteX6" fmla="*/ 2630311 w 2726621"/>
              <a:gd name="connsiteY6" fmla="*/ 2528711 h 3071201"/>
              <a:gd name="connsiteX0" fmla="*/ 0 w 2726621"/>
              <a:gd name="connsiteY0" fmla="*/ 0 h 3071201"/>
              <a:gd name="connsiteX1" fmla="*/ 581377 w 2726621"/>
              <a:gd name="connsiteY1" fmla="*/ 1467554 h 3071201"/>
              <a:gd name="connsiteX2" fmla="*/ 1162756 w 2726621"/>
              <a:gd name="connsiteY2" fmla="*/ 2302933 h 3071201"/>
              <a:gd name="connsiteX3" fmla="*/ 1749778 w 2726621"/>
              <a:gd name="connsiteY3" fmla="*/ 2822222 h 3071201"/>
              <a:gd name="connsiteX4" fmla="*/ 2336800 w 2726621"/>
              <a:gd name="connsiteY4" fmla="*/ 3064933 h 3071201"/>
              <a:gd name="connsiteX5" fmla="*/ 2709334 w 2726621"/>
              <a:gd name="connsiteY5" fmla="*/ 2585155 h 3071201"/>
              <a:gd name="connsiteX6" fmla="*/ 2630311 w 2726621"/>
              <a:gd name="connsiteY6" fmla="*/ 2528711 h 3071201"/>
              <a:gd name="connsiteX0" fmla="*/ 0 w 2726621"/>
              <a:gd name="connsiteY0" fmla="*/ 0 h 3065798"/>
              <a:gd name="connsiteX1" fmla="*/ 581377 w 2726621"/>
              <a:gd name="connsiteY1" fmla="*/ 1467554 h 3065798"/>
              <a:gd name="connsiteX2" fmla="*/ 1162756 w 2726621"/>
              <a:gd name="connsiteY2" fmla="*/ 2302933 h 3065798"/>
              <a:gd name="connsiteX3" fmla="*/ 1873956 w 2726621"/>
              <a:gd name="connsiteY3" fmla="*/ 2692400 h 3065798"/>
              <a:gd name="connsiteX4" fmla="*/ 2336800 w 2726621"/>
              <a:gd name="connsiteY4" fmla="*/ 3064933 h 3065798"/>
              <a:gd name="connsiteX5" fmla="*/ 2709334 w 2726621"/>
              <a:gd name="connsiteY5" fmla="*/ 2585155 h 3065798"/>
              <a:gd name="connsiteX6" fmla="*/ 2630311 w 2726621"/>
              <a:gd name="connsiteY6" fmla="*/ 2528711 h 3065798"/>
              <a:gd name="connsiteX0" fmla="*/ 0 w 2726621"/>
              <a:gd name="connsiteY0" fmla="*/ 0 h 3070786"/>
              <a:gd name="connsiteX1" fmla="*/ 581377 w 2726621"/>
              <a:gd name="connsiteY1" fmla="*/ 1467554 h 3070786"/>
              <a:gd name="connsiteX2" fmla="*/ 1162756 w 2726621"/>
              <a:gd name="connsiteY2" fmla="*/ 2302933 h 3070786"/>
              <a:gd name="connsiteX3" fmla="*/ 1738489 w 2726621"/>
              <a:gd name="connsiteY3" fmla="*/ 2816578 h 3070786"/>
              <a:gd name="connsiteX4" fmla="*/ 2336800 w 2726621"/>
              <a:gd name="connsiteY4" fmla="*/ 3064933 h 3070786"/>
              <a:gd name="connsiteX5" fmla="*/ 2709334 w 2726621"/>
              <a:gd name="connsiteY5" fmla="*/ 2585155 h 3070786"/>
              <a:gd name="connsiteX6" fmla="*/ 2630311 w 2726621"/>
              <a:gd name="connsiteY6" fmla="*/ 2528711 h 3070786"/>
              <a:gd name="connsiteX0" fmla="*/ 0 w 2726621"/>
              <a:gd name="connsiteY0" fmla="*/ 0 h 3114990"/>
              <a:gd name="connsiteX1" fmla="*/ 581377 w 2726621"/>
              <a:gd name="connsiteY1" fmla="*/ 1467554 h 3114990"/>
              <a:gd name="connsiteX2" fmla="*/ 1162756 w 2726621"/>
              <a:gd name="connsiteY2" fmla="*/ 2302933 h 3114990"/>
              <a:gd name="connsiteX3" fmla="*/ 1738489 w 2726621"/>
              <a:gd name="connsiteY3" fmla="*/ 2816578 h 3114990"/>
              <a:gd name="connsiteX4" fmla="*/ 2331155 w 2726621"/>
              <a:gd name="connsiteY4" fmla="*/ 3110088 h 3114990"/>
              <a:gd name="connsiteX5" fmla="*/ 2709334 w 2726621"/>
              <a:gd name="connsiteY5" fmla="*/ 2585155 h 3114990"/>
              <a:gd name="connsiteX6" fmla="*/ 2630311 w 2726621"/>
              <a:gd name="connsiteY6" fmla="*/ 2528711 h 3114990"/>
              <a:gd name="connsiteX0" fmla="*/ 0 w 2912947"/>
              <a:gd name="connsiteY0" fmla="*/ 0 h 3314014"/>
              <a:gd name="connsiteX1" fmla="*/ 581377 w 2912947"/>
              <a:gd name="connsiteY1" fmla="*/ 1467554 h 3314014"/>
              <a:gd name="connsiteX2" fmla="*/ 1162756 w 2912947"/>
              <a:gd name="connsiteY2" fmla="*/ 2302933 h 3314014"/>
              <a:gd name="connsiteX3" fmla="*/ 1738489 w 2912947"/>
              <a:gd name="connsiteY3" fmla="*/ 2816578 h 3314014"/>
              <a:gd name="connsiteX4" fmla="*/ 2331155 w 2912947"/>
              <a:gd name="connsiteY4" fmla="*/ 3110088 h 3314014"/>
              <a:gd name="connsiteX5" fmla="*/ 2906890 w 2912947"/>
              <a:gd name="connsiteY5" fmla="*/ 3290711 h 3314014"/>
              <a:gd name="connsiteX6" fmla="*/ 2630311 w 2912947"/>
              <a:gd name="connsiteY6" fmla="*/ 2528711 h 3314014"/>
              <a:gd name="connsiteX0" fmla="*/ 0 w 4094690"/>
              <a:gd name="connsiteY0" fmla="*/ 0 h 3454400"/>
              <a:gd name="connsiteX1" fmla="*/ 581377 w 4094690"/>
              <a:gd name="connsiteY1" fmla="*/ 1467554 h 3454400"/>
              <a:gd name="connsiteX2" fmla="*/ 1162756 w 4094690"/>
              <a:gd name="connsiteY2" fmla="*/ 2302933 h 3454400"/>
              <a:gd name="connsiteX3" fmla="*/ 1738489 w 4094690"/>
              <a:gd name="connsiteY3" fmla="*/ 2816578 h 3454400"/>
              <a:gd name="connsiteX4" fmla="*/ 2331155 w 4094690"/>
              <a:gd name="connsiteY4" fmla="*/ 3110088 h 3454400"/>
              <a:gd name="connsiteX5" fmla="*/ 2906890 w 4094690"/>
              <a:gd name="connsiteY5" fmla="*/ 3290711 h 3454400"/>
              <a:gd name="connsiteX6" fmla="*/ 4092222 w 4094690"/>
              <a:gd name="connsiteY6" fmla="*/ 3454400 h 3454400"/>
              <a:gd name="connsiteX0" fmla="*/ 0 w 4099570"/>
              <a:gd name="connsiteY0" fmla="*/ 0 h 3464180"/>
              <a:gd name="connsiteX1" fmla="*/ 581377 w 4099570"/>
              <a:gd name="connsiteY1" fmla="*/ 1467554 h 3464180"/>
              <a:gd name="connsiteX2" fmla="*/ 1162756 w 4099570"/>
              <a:gd name="connsiteY2" fmla="*/ 2302933 h 3464180"/>
              <a:gd name="connsiteX3" fmla="*/ 1738489 w 4099570"/>
              <a:gd name="connsiteY3" fmla="*/ 2816578 h 3464180"/>
              <a:gd name="connsiteX4" fmla="*/ 2331155 w 4099570"/>
              <a:gd name="connsiteY4" fmla="*/ 3110088 h 3464180"/>
              <a:gd name="connsiteX5" fmla="*/ 2906890 w 4099570"/>
              <a:gd name="connsiteY5" fmla="*/ 3290711 h 3464180"/>
              <a:gd name="connsiteX6" fmla="*/ 4097112 w 4099570"/>
              <a:gd name="connsiteY6" fmla="*/ 3464180 h 3464180"/>
              <a:gd name="connsiteX0" fmla="*/ 0 w 4212478"/>
              <a:gd name="connsiteY0" fmla="*/ 0 h 3464180"/>
              <a:gd name="connsiteX1" fmla="*/ 581377 w 4212478"/>
              <a:gd name="connsiteY1" fmla="*/ 1467554 h 3464180"/>
              <a:gd name="connsiteX2" fmla="*/ 1162756 w 4212478"/>
              <a:gd name="connsiteY2" fmla="*/ 2302933 h 3464180"/>
              <a:gd name="connsiteX3" fmla="*/ 1738489 w 4212478"/>
              <a:gd name="connsiteY3" fmla="*/ 2816578 h 3464180"/>
              <a:gd name="connsiteX4" fmla="*/ 2331155 w 4212478"/>
              <a:gd name="connsiteY4" fmla="*/ 3110088 h 3464180"/>
              <a:gd name="connsiteX5" fmla="*/ 2906890 w 4212478"/>
              <a:gd name="connsiteY5" fmla="*/ 3290711 h 3464180"/>
              <a:gd name="connsiteX6" fmla="*/ 4097112 w 4212478"/>
              <a:gd name="connsiteY6" fmla="*/ 3464180 h 3464180"/>
              <a:gd name="connsiteX0" fmla="*/ 0 w 4097112"/>
              <a:gd name="connsiteY0" fmla="*/ 0 h 3464180"/>
              <a:gd name="connsiteX1" fmla="*/ 581377 w 4097112"/>
              <a:gd name="connsiteY1" fmla="*/ 1467554 h 3464180"/>
              <a:gd name="connsiteX2" fmla="*/ 1162756 w 4097112"/>
              <a:gd name="connsiteY2" fmla="*/ 2302933 h 3464180"/>
              <a:gd name="connsiteX3" fmla="*/ 1738489 w 4097112"/>
              <a:gd name="connsiteY3" fmla="*/ 2816578 h 3464180"/>
              <a:gd name="connsiteX4" fmla="*/ 2331155 w 4097112"/>
              <a:gd name="connsiteY4" fmla="*/ 3110088 h 3464180"/>
              <a:gd name="connsiteX5" fmla="*/ 2906890 w 4097112"/>
              <a:gd name="connsiteY5" fmla="*/ 3290711 h 3464180"/>
              <a:gd name="connsiteX6" fmla="*/ 3488658 w 4097112"/>
              <a:gd name="connsiteY6" fmla="*/ 3391194 h 3464180"/>
              <a:gd name="connsiteX7" fmla="*/ 4097112 w 4097112"/>
              <a:gd name="connsiteY7" fmla="*/ 3464180 h 3464180"/>
              <a:gd name="connsiteX0" fmla="*/ 0 w 4664333"/>
              <a:gd name="connsiteY0" fmla="*/ 0 h 3464180"/>
              <a:gd name="connsiteX1" fmla="*/ 581377 w 4664333"/>
              <a:gd name="connsiteY1" fmla="*/ 1467554 h 3464180"/>
              <a:gd name="connsiteX2" fmla="*/ 1162756 w 4664333"/>
              <a:gd name="connsiteY2" fmla="*/ 2302933 h 3464180"/>
              <a:gd name="connsiteX3" fmla="*/ 1738489 w 4664333"/>
              <a:gd name="connsiteY3" fmla="*/ 2816578 h 3464180"/>
              <a:gd name="connsiteX4" fmla="*/ 2331155 w 4664333"/>
              <a:gd name="connsiteY4" fmla="*/ 3110088 h 3464180"/>
              <a:gd name="connsiteX5" fmla="*/ 2906890 w 4664333"/>
              <a:gd name="connsiteY5" fmla="*/ 3290711 h 3464180"/>
              <a:gd name="connsiteX6" fmla="*/ 3488658 w 4664333"/>
              <a:gd name="connsiteY6" fmla="*/ 3391194 h 3464180"/>
              <a:gd name="connsiteX7" fmla="*/ 4664333 w 4664333"/>
              <a:gd name="connsiteY7" fmla="*/ 3464180 h 3464180"/>
              <a:gd name="connsiteX0" fmla="*/ 0 w 4664333"/>
              <a:gd name="connsiteY0" fmla="*/ 0 h 3464180"/>
              <a:gd name="connsiteX1" fmla="*/ 581377 w 4664333"/>
              <a:gd name="connsiteY1" fmla="*/ 1467554 h 3464180"/>
              <a:gd name="connsiteX2" fmla="*/ 1162756 w 4664333"/>
              <a:gd name="connsiteY2" fmla="*/ 2302933 h 3464180"/>
              <a:gd name="connsiteX3" fmla="*/ 1738489 w 4664333"/>
              <a:gd name="connsiteY3" fmla="*/ 2816578 h 3464180"/>
              <a:gd name="connsiteX4" fmla="*/ 2331155 w 4664333"/>
              <a:gd name="connsiteY4" fmla="*/ 3110088 h 3464180"/>
              <a:gd name="connsiteX5" fmla="*/ 2906890 w 4664333"/>
              <a:gd name="connsiteY5" fmla="*/ 3290711 h 3464180"/>
              <a:gd name="connsiteX6" fmla="*/ 3488658 w 4664333"/>
              <a:gd name="connsiteY6" fmla="*/ 3391194 h 3464180"/>
              <a:gd name="connsiteX7" fmla="*/ 4075439 w 4664333"/>
              <a:gd name="connsiteY7" fmla="*/ 3440092 h 3464180"/>
              <a:gd name="connsiteX8" fmla="*/ 4664333 w 4664333"/>
              <a:gd name="connsiteY8" fmla="*/ 3464180 h 3464180"/>
              <a:gd name="connsiteX0" fmla="*/ 0 w 5151167"/>
              <a:gd name="connsiteY0" fmla="*/ 0 h 3493813"/>
              <a:gd name="connsiteX1" fmla="*/ 581377 w 5151167"/>
              <a:gd name="connsiteY1" fmla="*/ 1467554 h 3493813"/>
              <a:gd name="connsiteX2" fmla="*/ 1162756 w 5151167"/>
              <a:gd name="connsiteY2" fmla="*/ 2302933 h 3493813"/>
              <a:gd name="connsiteX3" fmla="*/ 1738489 w 5151167"/>
              <a:gd name="connsiteY3" fmla="*/ 2816578 h 3493813"/>
              <a:gd name="connsiteX4" fmla="*/ 2331155 w 5151167"/>
              <a:gd name="connsiteY4" fmla="*/ 3110088 h 3493813"/>
              <a:gd name="connsiteX5" fmla="*/ 2906890 w 5151167"/>
              <a:gd name="connsiteY5" fmla="*/ 3290711 h 3493813"/>
              <a:gd name="connsiteX6" fmla="*/ 3488658 w 5151167"/>
              <a:gd name="connsiteY6" fmla="*/ 3391194 h 3493813"/>
              <a:gd name="connsiteX7" fmla="*/ 4075439 w 5151167"/>
              <a:gd name="connsiteY7" fmla="*/ 3440092 h 3493813"/>
              <a:gd name="connsiteX8" fmla="*/ 5151167 w 5151167"/>
              <a:gd name="connsiteY8" fmla="*/ 3493813 h 3493813"/>
              <a:gd name="connsiteX0" fmla="*/ 0 w 5151167"/>
              <a:gd name="connsiteY0" fmla="*/ 0 h 3493813"/>
              <a:gd name="connsiteX1" fmla="*/ 581377 w 5151167"/>
              <a:gd name="connsiteY1" fmla="*/ 1467554 h 3493813"/>
              <a:gd name="connsiteX2" fmla="*/ 1162756 w 5151167"/>
              <a:gd name="connsiteY2" fmla="*/ 2302933 h 3493813"/>
              <a:gd name="connsiteX3" fmla="*/ 1738489 w 5151167"/>
              <a:gd name="connsiteY3" fmla="*/ 2816578 h 3493813"/>
              <a:gd name="connsiteX4" fmla="*/ 2331155 w 5151167"/>
              <a:gd name="connsiteY4" fmla="*/ 3110088 h 3493813"/>
              <a:gd name="connsiteX5" fmla="*/ 2906890 w 5151167"/>
              <a:gd name="connsiteY5" fmla="*/ 3290711 h 3493813"/>
              <a:gd name="connsiteX6" fmla="*/ 3488658 w 5151167"/>
              <a:gd name="connsiteY6" fmla="*/ 3391194 h 3493813"/>
              <a:gd name="connsiteX7" fmla="*/ 4075439 w 5151167"/>
              <a:gd name="connsiteY7" fmla="*/ 3440092 h 3493813"/>
              <a:gd name="connsiteX8" fmla="*/ 4662310 w 5151167"/>
              <a:gd name="connsiteY8" fmla="*/ 3471333 h 3493813"/>
              <a:gd name="connsiteX9" fmla="*/ 5151167 w 5151167"/>
              <a:gd name="connsiteY9" fmla="*/ 3493813 h 349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1167" h="3493813">
                <a:moveTo>
                  <a:pt x="0" y="0"/>
                </a:moveTo>
                <a:cubicBezTo>
                  <a:pt x="193792" y="541866"/>
                  <a:pt x="387584" y="1083732"/>
                  <a:pt x="581377" y="1467554"/>
                </a:cubicBezTo>
                <a:cubicBezTo>
                  <a:pt x="775170" y="1851376"/>
                  <a:pt x="969904" y="2078096"/>
                  <a:pt x="1162756" y="2302933"/>
                </a:cubicBezTo>
                <a:cubicBezTo>
                  <a:pt x="1355608" y="2527770"/>
                  <a:pt x="1543756" y="2682052"/>
                  <a:pt x="1738489" y="2816578"/>
                </a:cubicBezTo>
                <a:cubicBezTo>
                  <a:pt x="1933222" y="2951104"/>
                  <a:pt x="2136422" y="3031066"/>
                  <a:pt x="2331155" y="3110088"/>
                </a:cubicBezTo>
                <a:cubicBezTo>
                  <a:pt x="2525889" y="3189110"/>
                  <a:pt x="2691969" y="3255270"/>
                  <a:pt x="2906890" y="3290711"/>
                </a:cubicBezTo>
                <a:cubicBezTo>
                  <a:pt x="3121811" y="3326152"/>
                  <a:pt x="3285750" y="3367927"/>
                  <a:pt x="3488658" y="3391194"/>
                </a:cubicBezTo>
                <a:cubicBezTo>
                  <a:pt x="3691566" y="3414461"/>
                  <a:pt x="3880536" y="3428147"/>
                  <a:pt x="4075439" y="3440092"/>
                </a:cubicBezTo>
                <a:lnTo>
                  <a:pt x="4662310" y="3471333"/>
                </a:lnTo>
                <a:lnTo>
                  <a:pt x="5151167" y="3493813"/>
                </a:ln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5F2EC3-B0D9-AB40-91D6-CAE2B17AEDCD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501445" y="4671301"/>
            <a:ext cx="1452206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51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99</Words>
  <Application>Microsoft Macintosh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Олександр Вагін</dc:creator>
  <cp:lastModifiedBy>Олександр Вагін</cp:lastModifiedBy>
  <cp:revision>4</cp:revision>
  <dcterms:created xsi:type="dcterms:W3CDTF">2022-05-11T17:32:09Z</dcterms:created>
  <dcterms:modified xsi:type="dcterms:W3CDTF">2022-05-21T07:26:53Z</dcterms:modified>
</cp:coreProperties>
</file>