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6" r:id="rId9"/>
    <p:sldId id="267" r:id="rId10"/>
    <p:sldId id="268" r:id="rId11"/>
    <p:sldId id="258" r:id="rId12"/>
    <p:sldId id="283" r:id="rId13"/>
    <p:sldId id="285" r:id="rId14"/>
    <p:sldId id="286" r:id="rId15"/>
    <p:sldId id="287" r:id="rId16"/>
    <p:sldId id="269" r:id="rId17"/>
    <p:sldId id="282" r:id="rId18"/>
    <p:sldId id="271" r:id="rId19"/>
    <p:sldId id="284" r:id="rId20"/>
    <p:sldId id="274" r:id="rId21"/>
    <p:sldId id="272" r:id="rId22"/>
    <p:sldId id="273" r:id="rId23"/>
    <p:sldId id="275" r:id="rId24"/>
    <p:sldId id="276" r:id="rId25"/>
    <p:sldId id="281" r:id="rId26"/>
    <p:sldId id="277" r:id="rId27"/>
    <p:sldId id="279" r:id="rId28"/>
    <p:sldId id="280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7"/>
    <p:restoredTop sz="94669"/>
  </p:normalViewPr>
  <p:slideViewPr>
    <p:cSldViewPr snapToGrid="0" snapToObjects="1">
      <p:cViewPr>
        <p:scale>
          <a:sx n="91" d="100"/>
          <a:sy n="91" d="100"/>
        </p:scale>
        <p:origin x="952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hyperlink" Target="http://drewconway.com/zia/2013/3/26/the-data-science-venn-diagra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techzulu.com/3-things-self-driving-cars-mean-for-the-insurance-industry/" TargetMode="External"/><Relationship Id="rId5" Type="http://schemas.openxmlformats.org/officeDocument/2006/relationships/hyperlink" Target="http://www.techlicious.com/blog/gmail-spam-filter-artificial-neural-network/" TargetMode="External"/><Relationship Id="rId6" Type="http://schemas.openxmlformats.org/officeDocument/2006/relationships/hyperlink" Target="http://toolsmust.com/mobile-apps/microblink-introduces-a-text-recognition-app-for-school-students/11830/" TargetMode="External"/><Relationship Id="rId7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</a:t>
            </a: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</a:t>
            </a: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3" y="3922631"/>
            <a:ext cx="7387610" cy="1066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3097131"/>
            <a:ext cx="7366000" cy="79353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2059529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Could you come up with a universal rule to tell which tweets are about natural disasters?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988884"/>
            <a:ext cx="7353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</a:t>
            </a: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2" y="1915161"/>
            <a:ext cx="4368735" cy="41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</a:t>
            </a: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r>
              <a:rPr lang="en-US" sz="2400" dirty="0" smtClean="0"/>
              <a:t>– not too reliable: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3221503" y="1956150"/>
            <a:ext cx="2637692" cy="4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Disaster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Disaster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/>
          <a:stretch/>
        </p:blipFill>
        <p:spPr>
          <a:xfrm>
            <a:off x="219878" y="1489039"/>
            <a:ext cx="3744422" cy="4178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b="7551"/>
          <a:stretch/>
        </p:blipFill>
        <p:spPr>
          <a:xfrm>
            <a:off x="4126028" y="1489038"/>
            <a:ext cx="4796882" cy="4178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 descr="ttp://www-03.ibm.com/ibm/history/ibm100/images/icp/A138918I23240Y22/us__en_us__ibm100__700_series__ch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1460501"/>
            <a:ext cx="5486400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 descr="ttps://www-cs.stanford.edu/sites/default/files/Arthur%20Samuel%20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2383692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 Approach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491477"/>
            <a:ext cx="2489483" cy="23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03456" y="356633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80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 descr="mage result for netfl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6" y="2325656"/>
            <a:ext cx="2488277" cy="140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 descr="ttp://techzulu.com/wp-content/uploads/2016/07/141002-self-driving-car-02_f124b0329691bfb4519f2108e0a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22" y="2318802"/>
            <a:ext cx="2388602" cy="14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 t="11956" r="8584" b="6683"/>
          <a:stretch/>
        </p:blipFill>
        <p:spPr bwMode="auto">
          <a:xfrm>
            <a:off x="6041272" y="2406637"/>
            <a:ext cx="3009175" cy="10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spam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" y="4413935"/>
            <a:ext cx="2413414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 descr="hotom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35" y="4431289"/>
            <a:ext cx="2345790" cy="13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6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 descr="mage result for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39" y="4431289"/>
            <a:ext cx="2899826" cy="13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7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 descr="mage result for example table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0"/>
          <a:stretch/>
        </p:blipFill>
        <p:spPr bwMode="auto">
          <a:xfrm>
            <a:off x="889000" y="1915410"/>
            <a:ext cx="5803900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807263"/>
            <a:chOff x="889000" y="5086351"/>
            <a:chExt cx="4715970" cy="807263"/>
          </a:xfrm>
        </p:grpSpPr>
        <p:pic>
          <p:nvPicPr>
            <p:cNvPr id="4100" name="Picture 4" descr="mage result for example table machine learn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02" r="21218" b="7454"/>
            <a:stretch/>
          </p:blipFill>
          <p:spPr bwMode="auto">
            <a:xfrm>
              <a:off x="889000" y="5185763"/>
              <a:ext cx="4567420" cy="70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 descr="mage result for example table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0"/>
          <a:stretch/>
        </p:blipFill>
        <p:spPr bwMode="auto">
          <a:xfrm>
            <a:off x="889000" y="1915410"/>
            <a:ext cx="5803900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807263"/>
            <a:chOff x="889000" y="5086351"/>
            <a:chExt cx="4715970" cy="807263"/>
          </a:xfrm>
        </p:grpSpPr>
        <p:pic>
          <p:nvPicPr>
            <p:cNvPr id="4100" name="Picture 4" descr="mage result for example table machine learn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02" r="21218" b="7454"/>
            <a:stretch/>
          </p:blipFill>
          <p:spPr bwMode="auto">
            <a:xfrm>
              <a:off x="889000" y="5185763"/>
              <a:ext cx="4567420" cy="70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 descr="mage result for example table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50"/>
          <a:stretch/>
        </p:blipFill>
        <p:spPr bwMode="auto">
          <a:xfrm>
            <a:off x="889000" y="1915410"/>
            <a:ext cx="5803900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807263"/>
            <a:chOff x="889000" y="5086351"/>
            <a:chExt cx="4715970" cy="807263"/>
          </a:xfrm>
        </p:grpSpPr>
        <p:pic>
          <p:nvPicPr>
            <p:cNvPr id="4100" name="Picture 4" descr="mage result for example table machine learn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02" r="21218" b="7454"/>
            <a:stretch/>
          </p:blipFill>
          <p:spPr bwMode="auto">
            <a:xfrm>
              <a:off x="889000" y="5185763"/>
              <a:ext cx="4567420" cy="70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</a:t>
            </a: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425</Words>
  <Application>Microsoft Macintosh PowerPoint</Application>
  <PresentationFormat>On-screen Show (4:3)</PresentationFormat>
  <Paragraphs>109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Arial</vt:lpstr>
      <vt:lpstr>Office Theme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Supervised Learning Model Workflow</vt:lpstr>
      <vt:lpstr>Supervised Learning Model Workflow</vt:lpstr>
      <vt:lpstr>Supervised Learning Model Workflow</vt:lpstr>
      <vt:lpstr>Supervised Machine Learning</vt:lpstr>
      <vt:lpstr>Motivation for Machine Learning</vt:lpstr>
      <vt:lpstr>Motivation for Machine Learning</vt:lpstr>
      <vt:lpstr>Motivation for Machine Learning</vt:lpstr>
      <vt:lpstr>Motivation for Machine Learning</vt:lpstr>
      <vt:lpstr>Background on Disaster Management</vt:lpstr>
      <vt:lpstr>Background on Disaster Management</vt:lpstr>
      <vt:lpstr>Domain Adaptation Terminology</vt:lpstr>
      <vt:lpstr>Motivation for Domain Adaptation</vt:lpstr>
      <vt:lpstr>Problem Definition</vt:lpstr>
      <vt:lpstr>Data Description</vt:lpstr>
      <vt:lpstr>Data Preprocessing</vt:lpstr>
      <vt:lpstr>Single-source Domain Adaptation Approach</vt:lpstr>
      <vt:lpstr>Correlation Alignment Algorithm</vt:lpstr>
      <vt:lpstr>Feature Selection</vt:lpstr>
      <vt:lpstr>Naive Bayes Classifier</vt:lpstr>
      <vt:lpstr>Experiments</vt:lpstr>
      <vt:lpstr>Results</vt:lpstr>
      <vt:lpstr>Terminology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32</cp:revision>
  <dcterms:created xsi:type="dcterms:W3CDTF">2011-05-09T20:00:01Z</dcterms:created>
  <dcterms:modified xsi:type="dcterms:W3CDTF">2017-03-20T17:00:21Z</dcterms:modified>
</cp:coreProperties>
</file>