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Inter"/>
      <p:regular r:id="rId36"/>
      <p:bold r:id="rId37"/>
      <p:italic r:id="rId38"/>
      <p:boldItalic r:id="rId39"/>
    </p:embeddedFont>
    <p:embeddedFont>
      <p:font typeface="Manrope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gn+eYzpPW38UTWBem6Q4tGkBhN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nrope-regular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Manrope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ter-bold.fntdata"/><Relationship Id="rId14" Type="http://schemas.openxmlformats.org/officeDocument/2006/relationships/slide" Target="slides/slide10.xml"/><Relationship Id="rId36" Type="http://schemas.openxmlformats.org/officeDocument/2006/relationships/font" Target="fonts/Inter-regular.fntdata"/><Relationship Id="rId17" Type="http://schemas.openxmlformats.org/officeDocument/2006/relationships/slide" Target="slides/slide13.xml"/><Relationship Id="rId39" Type="http://schemas.openxmlformats.org/officeDocument/2006/relationships/font" Target="fonts/Inter-boldItalic.fntdata"/><Relationship Id="rId16" Type="http://schemas.openxmlformats.org/officeDocument/2006/relationships/slide" Target="slides/slide12.xml"/><Relationship Id="rId38" Type="http://schemas.openxmlformats.org/officeDocument/2006/relationships/font" Target="fonts/Inter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.jpg"/><Relationship Id="rId5" Type="http://schemas.openxmlformats.org/officeDocument/2006/relationships/hyperlink" Target="mailto:slproskura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CSS/CSS_Flexible_Box_Layout/Basic_Concepts_of_Flexbox#the_two_axes_of_flexbox" TargetMode="External"/><Relationship Id="rId4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css-tricks.com/snippets/css/a-guide-to-flexbox/" TargetMode="External"/><Relationship Id="rId6" Type="http://schemas.openxmlformats.org/officeDocument/2006/relationships/hyperlink" Target="https://jstutorial.medium.com/flexbox-the-animated-tutorial-8075cbe4c1b2" TargetMode="External"/><Relationship Id="rId7" Type="http://schemas.openxmlformats.org/officeDocument/2006/relationships/hyperlink" Target="https://www.flexulator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mozilla.org/en-US/docs/Web/CSS/CSS_Flexible_Box_Layout/Basic_Concepts_of_Flexbox#the_two_axes_of_flexbox" TargetMode="External"/><Relationship Id="rId4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css-tricks.com/snippets/css/a-guide-to-flexbox/" TargetMode="External"/><Relationship Id="rId6" Type="http://schemas.openxmlformats.org/officeDocument/2006/relationships/hyperlink" Target="https://jstutorial.medium.com/flexbox-the-animated-tutorial-8075cbe4c1b2" TargetMode="External"/><Relationship Id="rId7" Type="http://schemas.openxmlformats.org/officeDocument/2006/relationships/hyperlink" Target="https://www.flexulator.com/" TargetMode="External"/><Relationship Id="rId8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CSS/CSS_Flexible_Box_Layout/Basic_Concepts_of_Flexbox#the_two_axes_of_flexbox" TargetMode="External"/><Relationship Id="rId4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css-tricks.com/snippets/css/a-guide-to-flexbox/" TargetMode="External"/><Relationship Id="rId6" Type="http://schemas.openxmlformats.org/officeDocument/2006/relationships/hyperlink" Target="https://jstutorialmedium.com/flexbox-the-animated-tutorial-8075cbe4c1b2" TargetMode="External"/><Relationship Id="rId7" Type="http://schemas.openxmlformats.org/officeDocument/2006/relationships/hyperlink" Target="https://www.flexulator.com/" TargetMode="External"/><Relationship Id="rId8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flexbox.tech/" TargetMode="External"/><Relationship Id="rId5" Type="http://schemas.openxmlformats.org/officeDocument/2006/relationships/hyperlink" Target="https://flexboxfroggy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4294967295" type="ctrTitle"/>
          </p:nvPr>
        </p:nvSpPr>
        <p:spPr>
          <a:xfrm>
            <a:off x="2052889" y="506980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№3.2</a:t>
            </a:r>
            <a:br>
              <a:rPr b="0" i="0" lang="en-AU" sz="32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AU" sz="32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r>
              <a:rPr b="1" i="0" lang="en-A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1" i="0" lang="en-A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A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15243" y="5079197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СвІтлана Леонідівна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ITVDN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029991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ПРОЕКТУВАННЯ  WEB -ЗАСТОСУВАНЬ</a:t>
            </a:r>
            <a:endParaRPr b="1"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00" y="1035017"/>
            <a:ext cx="9818161" cy="34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4495712" y="-166182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92" y="480108"/>
            <a:ext cx="8964276" cy="43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471" y="4507021"/>
            <a:ext cx="6106537" cy="235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520" y="2333472"/>
            <a:ext cx="9030960" cy="219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2666913" y="449017"/>
            <a:ext cx="796065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 align-items 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410" y="1300255"/>
            <a:ext cx="7697274" cy="327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678" y="742338"/>
            <a:ext cx="3877216" cy="4915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41" y="1237813"/>
            <a:ext cx="10186252" cy="486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2620261" y="436652"/>
            <a:ext cx="796065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 align-items 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64" y="1035016"/>
            <a:ext cx="10898104" cy="463225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/>
        </p:nvSpPr>
        <p:spPr>
          <a:xfrm>
            <a:off x="2666913" y="187760"/>
            <a:ext cx="796065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 align-items 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7240" y="5517427"/>
            <a:ext cx="4410691" cy="1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967" y="2281077"/>
            <a:ext cx="9250066" cy="2295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2666913" y="449017"/>
            <a:ext cx="548804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 align-items 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5013574"/>
            <a:ext cx="4410691" cy="1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30" y="257775"/>
            <a:ext cx="9288171" cy="533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677" y="175758"/>
            <a:ext cx="9278645" cy="650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77" y="1035017"/>
            <a:ext cx="9002381" cy="561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/>
        </p:nvSpPr>
        <p:spPr>
          <a:xfrm>
            <a:off x="4867501" y="388727"/>
            <a:ext cx="568326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Сітка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695" y="1184113"/>
            <a:ext cx="11529985" cy="5086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867" y="258106"/>
            <a:ext cx="9231013" cy="621116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5018226" y="254947"/>
            <a:ext cx="568326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Сітка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6745" y="1482969"/>
            <a:ext cx="2077276" cy="308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5036887" y="0"/>
            <a:ext cx="568326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Сітка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258924" y="646290"/>
            <a:ext cx="9006374" cy="640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"card-set"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 sit amet consectetur adipisicing elit. Porro atque excepturi facilis molestias eius earum at officia.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 sit amet consectetur adipisicing elit. Porro atque excepturi facilis molestias eius earum at officia.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 sit amet consectetur adipisicing elit. Porro atque excepturi facilis molestias eius earum at officia.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 sit amet consectetur adipisicing elit. Porro atque excepturi facilis molestias eius earum at officia.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 sit amet consectetur adipisicing elit. Porro atque excepturi facilis molestias eius earum at officia.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dolor sit amet consectetur adipisicing elit. Porro atque excepturi facilis molestias eius earum at officia.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AU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72" y="271304"/>
            <a:ext cx="4329501" cy="612949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6021625" y="170821"/>
            <a:ext cx="568326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Сітка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5964" y="1119127"/>
            <a:ext cx="6713622" cy="368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887" y="1309391"/>
            <a:ext cx="10574226" cy="423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4544517" y="271305"/>
            <a:ext cx="568326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Сітка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95" y="358619"/>
            <a:ext cx="9231013" cy="46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9779" y="3109875"/>
            <a:ext cx="2688439" cy="358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1486830" y="1315173"/>
            <a:ext cx="893956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Основні поняття flexbox. </a:t>
            </a:r>
            <a:r>
              <a:rPr b="1" lang="en-AU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Дві осі flexbox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Complete Guide to Flexbox. (Повний посібник із Flexbox)</a:t>
            </a:r>
            <a:endParaRPr b="1" i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https://css-tricks.com/snippets/css/a-guide-to-flexbox/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Flexbox — The Animated Tutorial.(Flexbox — анімований підручник)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https://jstutorial.medium.com/flexbox-the-animated-tutorial-8075cbe4c1b2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 strike="noStrike">
                <a:solidFill>
                  <a:srgbClr val="22B0FC"/>
                </a:solidFill>
                <a:latin typeface="Manrope"/>
                <a:ea typeface="Manrope"/>
                <a:cs typeface="Manrope"/>
                <a:sym typeface="Manrop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Flexulator</a:t>
            </a:r>
            <a:r>
              <a:rPr b="0" i="0" lang="en-AU" sz="1800">
                <a:solidFill>
                  <a:srgbClr val="485268"/>
                </a:solidFill>
                <a:latin typeface="Manrope"/>
                <a:ea typeface="Manrope"/>
                <a:cs typeface="Manrope"/>
                <a:sym typeface="Manrope"/>
              </a:rPr>
              <a:t> (A flexbox props playground)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https://www.flexulator.com/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Підручник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5017"/>
            <a:ext cx="12192000" cy="554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Підручник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5017"/>
            <a:ext cx="12192000" cy="545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Посібник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2210"/>
            <a:ext cx="12192000" cy="465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313" y="1328505"/>
            <a:ext cx="9885359" cy="286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2341756" y="388727"/>
            <a:ext cx="925551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Flexbox — анімований підручник 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486830" y="1315173"/>
            <a:ext cx="893956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Основні поняття flexbox. </a:t>
            </a:r>
            <a:r>
              <a:rPr b="1" lang="en-AU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Дві осі flexbox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Complete Guide to Flexbox. (Повний посібник із Flexbox)</a:t>
            </a:r>
            <a:endParaRPr b="1" i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https://css-tricks.com/snippets/css/a-guide-to-flexbox/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Flexbox — The Animated Tutorial.(Flexbox — анімований підручник)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https://jstutorial.medium.com/flexbox-the-animated-tutorial-8075cbe4c1b2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 strike="noStrike">
                <a:solidFill>
                  <a:srgbClr val="22B0FC"/>
                </a:solidFill>
                <a:latin typeface="Manrope"/>
                <a:ea typeface="Manrope"/>
                <a:cs typeface="Manrope"/>
                <a:sym typeface="Manrop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Flexulator</a:t>
            </a:r>
            <a:r>
              <a:rPr b="0" i="0" lang="en-AU" sz="1800">
                <a:solidFill>
                  <a:srgbClr val="485268"/>
                </a:solidFill>
                <a:latin typeface="Manrope"/>
                <a:ea typeface="Manrope"/>
                <a:cs typeface="Manrope"/>
                <a:sym typeface="Manrope"/>
              </a:rPr>
              <a:t> (A flexbox props playground)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https://ww.flexulator.com/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190" y="1019905"/>
            <a:ext cx="11847619" cy="58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/>
        </p:nvSpPr>
        <p:spPr>
          <a:xfrm>
            <a:off x="3880625" y="456952"/>
            <a:ext cx="283241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Flexbox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1486830" y="1315173"/>
            <a:ext cx="893956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Основні поняття flexbox. </a:t>
            </a:r>
            <a:r>
              <a:rPr b="1" lang="en-AU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Дві осі flexbox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Complete Guide to Flexbox. (Повний посібник із Flexbox)</a:t>
            </a:r>
            <a:endParaRPr b="1" i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https://css-tricks.com/snippets/css/a-guide-to-flexbox/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Flexbox — The Animated Tutorial.(Flexbox — анімований підручник)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https://jstutorialmedium.com/flexbox-the-animated-tutorial-8075cbe4c1b2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sng" strike="noStrike">
                <a:solidFill>
                  <a:srgbClr val="22B0FC"/>
                </a:solidFill>
                <a:latin typeface="Manrope"/>
                <a:ea typeface="Manrope"/>
                <a:cs typeface="Manrope"/>
                <a:sym typeface="Manrop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Flexulator</a:t>
            </a:r>
            <a:r>
              <a:rPr b="0" i="0" lang="en-AU" sz="1800">
                <a:solidFill>
                  <a:srgbClr val="485268"/>
                </a:solidFill>
                <a:latin typeface="Manrope"/>
                <a:ea typeface="Manrope"/>
                <a:cs typeface="Manrope"/>
                <a:sym typeface="Manrope"/>
              </a:rPr>
              <a:t> (A flexbox props playground)</a:t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https://ww.flexulator.com/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1B1B1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9015" y="1315173"/>
            <a:ext cx="94773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098" y="99548"/>
            <a:ext cx="9335803" cy="665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811" y="1218102"/>
            <a:ext cx="8459381" cy="12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638240" y="2716461"/>
            <a:ext cx="65260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0" i="0" lang="en-AU" sz="1800" u="sng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Flexbox Playground</a:t>
            </a:r>
            <a:endParaRPr b="0" i="0"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0" i="0" lang="en-AU" sz="1800" u="sng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Гра Flexbox froggy</a:t>
            </a:r>
            <a:endParaRPr b="0" i="0"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913" y="1412092"/>
            <a:ext cx="8783276" cy="332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4848841" y="0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277586" y="776989"/>
            <a:ext cx="1116174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"menu"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Головна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Блог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Підкасти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Контакти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135" y="941252"/>
            <a:ext cx="1105054" cy="101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55" y="3659872"/>
            <a:ext cx="11078093" cy="2979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34" y="0"/>
            <a:ext cx="9050013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4848841" y="0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4030824" y="323145"/>
            <a:ext cx="869613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"menu"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Головна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Блог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Підкасти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A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Контакти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2773" y="2228223"/>
            <a:ext cx="1105054" cy="1019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174173" y="170499"/>
            <a:ext cx="4463142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border-box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#f9f9fd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.menu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#2196f3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box-shadow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-1px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rgba(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rgba(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0.14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rgba(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0.12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4848841" y="2647479"/>
            <a:ext cx="510851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 Making ul.menu a Flex container  */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.menu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AU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.link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4px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AU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AU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#fff</a:t>
            </a: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098" y="6022636"/>
            <a:ext cx="12060333" cy="65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4867502" y="388727"/>
            <a:ext cx="410923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Верстка flexbox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356" y="103832"/>
            <a:ext cx="9069066" cy="675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2022-09-27T22:39:53Z</dcterms:created>
  <dc:creator>Светлана Проскура</dc:creator>
</cp:coreProperties>
</file>