
<file path=[Content_Types].xml><?xml version="1.0" encoding="utf-8"?>
<Types xmlns="http://schemas.openxmlformats.org/package/2006/content-types">
  <Override ContentType="application/vnd.ms-office.drawingml.diagramDrawing+xml" PartName="/ppt/diagrams/drawing2.xml"/>
  <Override ContentType="application/vnd.openxmlformats-officedocument.drawingml.diagramData+xml" PartName="/ppt/diagrams/data17.xml"/>
  <Override ContentType="application/vnd.openxmlformats-officedocument.presentationml.slide+xml" PartName="/ppt/slides/slide4.xml"/>
  <Override ContentType="application/vnd.openxmlformats-officedocument.presentationml.slideLayout+xml" PartName="/ppt/slideLayouts/slideLayout6.xml"/>
  <Override ContentType="application/vnd.openxmlformats-officedocument.drawingml.diagramStyle+xml" PartName="/ppt/diagrams/quickStyle2.xml"/>
  <Override ContentType="application/vnd.openxmlformats-officedocument.drawingml.diagramColors+xml" PartName="/ppt/diagrams/colors11.xml"/>
  <Override ContentType="application/vnd.openxmlformats-officedocument.theme+xml" PartName="/ppt/theme/theme1.xml"/>
  <Override ContentType="application/vnd.openxmlformats-officedocument.presentationml.slideLayout+xml" PartName="/ppt/slideLayouts/slideLayout2.xml"/>
  <Override ContentType="application/vnd.openxmlformats-officedocument.drawingml.diagramLayout+xml" PartName="/ppt/diagrams/layout9.xml"/>
  <Override ContentType="application/vnd.openxmlformats-officedocument.drawingml.diagramData+xml" PartName="/ppt/diagrams/data13.xml"/>
  <Default ContentType="application/xml" Extension="xml"/>
  <Override ContentType="application/vnd.openxmlformats-officedocument.presentationml.slide+xml" PartName="/ppt/slides/slide14.xml"/>
  <Override ContentType="application/vnd.openxmlformats-officedocument.drawingml.diagramStyle+xml" PartName="/ppt/diagrams/quickStyle17.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drawingml.diagramLayout+xml" PartName="/ppt/diagrams/layout5.xml"/>
  <Override ContentType="application/vnd.openxmlformats-officedocument.drawingml.diagramData+xml" PartName="/ppt/diagrams/data6.xml"/>
  <Override ContentType="application/vnd.openxmlformats-officedocument.drawingml.diagramLayout+xml" PartName="/ppt/diagrams/layout17.xml"/>
  <Override ContentType="application/vnd.openxmlformats-officedocument.drawingml.diagramLayout+xml" PartName="/ppt/diagrams/layout3.xml"/>
  <Override ContentType="application/vnd.openxmlformats-officedocument.drawingml.diagramData+xml" PartName="/ppt/diagrams/data4.xml"/>
  <Override ContentType="application/vnd.openxmlformats-officedocument.drawingml.diagramColors+xml" PartName="/ppt/diagrams/colors8.xml"/>
  <Override ContentType="application/vnd.ms-office.drawingml.diagramDrawing+xml" PartName="/ppt/diagrams/drawing9.xml"/>
  <Override ContentType="application/vnd.openxmlformats-officedocument.drawingml.diagramStyle+xml" PartName="/ppt/diagrams/quickStyle13.xml"/>
  <Override ContentType="application/vnd.ms-office.drawingml.diagramDrawing+xml" PartName="/ppt/diagrams/drawing14.xml"/>
  <Override ContentType="application/vnd.openxmlformats-officedocument.drawingml.diagramLayout+xml" PartName="/ppt/diagrams/layout15.xml"/>
  <Override ContentType="application/vnd.openxmlformats-officedocument.drawingml.diagramLayout+xml" PartName="/ppt/diagrams/layout1.xml"/>
  <Override ContentType="application/vnd.openxmlformats-officedocument.drawingml.diagramData+xml" PartName="/ppt/diagrams/data2.xml"/>
  <Override ContentType="application/vnd.openxmlformats-officedocument.drawingml.diagramColors+xml" PartName="/ppt/diagrams/colors6.xml"/>
  <Override ContentType="application/vnd.ms-office.drawingml.diagramDrawing+xml" PartName="/ppt/diagrams/drawing7.xml"/>
  <Override ContentType="application/vnd.openxmlformats-officedocument.drawingml.diagramStyle+xml" PartName="/ppt/diagrams/quickStyle9.xml"/>
  <Override ContentType="application/vnd.openxmlformats-officedocument.drawingml.diagramStyle+xml" PartName="/ppt/diagrams/quickStyle11.xml"/>
  <Override ContentType="application/vnd.ms-office.drawingml.diagramDrawing+xml" PartName="/ppt/diagrams/drawing12.xml"/>
  <Override ContentType="application/vnd.openxmlformats-officedocument.drawingml.diagramLayout+xml" PartName="/ppt/diagrams/layout13.xml"/>
  <Override ContentType="application/vnd.openxmlformats-officedocument.presentationml.slide+xml" PartName="/ppt/slides/slide7.xml"/>
  <Override ContentType="application/vnd.openxmlformats-officedocument.presentationml.slide+xml" PartName="/ppt/slides/slide9.xml"/>
  <Override ContentType="application/vnd.openxmlformats-officedocument.presentationml.viewProps+xml" PartName="/ppt/viewProps.xml"/>
  <Override ContentType="application/vnd.openxmlformats-officedocument.presentationml.slideLayout+xml" PartName="/ppt/slideLayouts/slideLayout9.xml"/>
  <Override ContentType="application/vnd.openxmlformats-officedocument.drawingml.diagramColors+xml" PartName="/ppt/diagrams/colors4.xml"/>
  <Override ContentType="application/vnd.ms-office.drawingml.diagramDrawing+xml" PartName="/ppt/diagrams/drawing5.xml"/>
  <Override ContentType="application/vnd.openxmlformats-officedocument.drawingml.diagramStyle+xml" PartName="/ppt/diagrams/quickStyle7.xml"/>
  <Override ContentType="application/vnd.ms-office.drawingml.diagramDrawing+xml" PartName="/ppt/diagrams/drawing10.xml"/>
  <Override ContentType="application/vnd.openxmlformats-officedocument.drawingml.diagramLayout+xml" PartName="/ppt/diagrams/layout11.xml"/>
  <Override ContentType="application/vnd.openxmlformats-officedocument.drawingml.diagramColors+xml" PartName="/ppt/diagrams/colors14.xml"/>
  <Override ContentType="application/vnd.openxmlformats-officedocument.drawingml.diagramColors+xml" PartName="/ppt/diagrams/colors16.xml"/>
  <Override ContentType="application/vnd.openxmlformats-officedocument.presentationml.slide+xml" PartName="/ppt/slides/slide5.xml"/>
  <Override ContentType="application/vnd.openxmlformats-officedocument.presentationml.slideLayout+xml" PartName="/ppt/slideLayouts/slideLayout7.xml"/>
  <Override ContentType="application/vnd.openxmlformats-officedocument.drawingml.diagramColors+xml" PartName="/ppt/diagrams/colors2.xml"/>
  <Override ContentType="application/vnd.ms-office.drawingml.diagramDrawing+xml" PartName="/ppt/diagrams/drawing3.xml"/>
  <Override ContentType="application/vnd.openxmlformats-officedocument.drawingml.diagramStyle+xml" PartName="/ppt/diagrams/quickStyle5.xml"/>
  <Override ContentType="application/vnd.openxmlformats-officedocument.drawingml.diagramColors+xml" PartName="/ppt/diagrams/colors12.xml"/>
  <Default ContentType="image/png" Extension="png"/>
  <Override ContentType="application/vnd.openxmlformats-officedocument.drawingml.diagramData+xml" PartName="/ppt/diagrams/data16.xml"/>
  <Override ContentType="application/vnd.openxmlformats-officedocument.presentationml.slide+xml" PartName="/ppt/slides/slide3.xml"/>
  <Override ContentType="application/vnd.openxmlformats-officedocument.presentationml.presProps+xml" PartName="/ppt/presProps.xml"/>
  <Override ContentType="application/vnd.openxmlformats-officedocument.presentationml.slideLayout+xml" PartName="/ppt/slideLayouts/slideLayout5.xml"/>
  <Override ContentType="application/vnd.ms-office.drawingml.diagramDrawing+xml" PartName="/ppt/diagrams/drawing1.xml"/>
  <Override ContentType="application/vnd.openxmlformats-officedocument.drawingml.diagramStyle+xml" PartName="/ppt/diagrams/quickStyle3.xml"/>
  <Override ContentType="application/vnd.openxmlformats-officedocument.drawingml.diagramColors+xml" PartName="/ppt/diagrams/colors10.xml"/>
  <Override ContentType="application/vnd.openxmlformats-officedocument.drawingml.diagramData+xml" PartName="/ppt/diagrams/data14.xml"/>
  <Override ContentType="application/vnd.openxmlformats-officedocument.presentationml.slide+xml" PartName="/ppt/slides/slide1.xml"/>
  <Default ContentType="image/jpeg" Extension="jpeg"/>
  <Override ContentType="application/vnd.openxmlformats-officedocument.presentationml.slideLayout+xml" PartName="/ppt/slideLayouts/slideLayout3.xml"/>
  <Override ContentType="application/vnd.openxmlformats-officedocument.drawingml.diagramStyle+xml" PartName="/ppt/diagrams/quickStyle1.xml"/>
  <Override ContentType="application/vnd.openxmlformats-officedocument.drawingml.diagramLayout+xml" PartName="/ppt/diagrams/layout8.xml"/>
  <Override ContentType="application/vnd.openxmlformats-officedocument.drawingml.diagramData+xml" PartName="/ppt/diagrams/data12.xml"/>
  <Override ContentType="application/vnd.openxmlformats-officedocument.presentationml.presentation.main+xml" PartName="/ppt/presentation.xml"/>
  <Override ContentType="application/vnd.openxmlformats-officedocument.presentationml.slide+xml" PartName="/ppt/slides/slide13.xml"/>
  <Override ContentType="application/vnd.openxmlformats-officedocument.presentationml.slideLayout+xml" PartName="/ppt/slideLayouts/slideLayout1.xml"/>
  <Override ContentType="application/vnd.openxmlformats-officedocument.drawingml.diagramLayout+xml" PartName="/ppt/diagrams/layout6.xml"/>
  <Override ContentType="application/vnd.openxmlformats-officedocument.drawingml.diagramData+xml" PartName="/ppt/diagrams/data9.xml"/>
  <Override ContentType="application/vnd.openxmlformats-officedocument.drawingml.diagramData+xml" PartName="/ppt/diagrams/data10.xml"/>
  <Override ContentType="application/vnd.openxmlformats-officedocument.drawingml.diagramStyle+xml" PartName="/ppt/diagrams/quickStyle16.xml"/>
  <Override ContentType="application/vnd.ms-office.drawingml.diagramDrawing+xml" PartName="/ppt/diagrams/drawing17.xml"/>
  <Override ContentType="application/vnd.openxmlformats-officedocument.extended-properties+xml" PartName="/docProps/app.xml"/>
  <Override ContentType="application/vnd.openxmlformats-officedocument.presentationml.slide+xml" PartName="/ppt/slides/slide11.xml"/>
  <Override ContentType="application/vnd.openxmlformats-officedocument.drawingml.diagramLayout+xml" PartName="/ppt/diagrams/layout4.xml"/>
  <Override ContentType="application/vnd.openxmlformats-officedocument.drawingml.diagramData+xml" PartName="/ppt/diagrams/data7.xml"/>
  <Override ContentType="application/vnd.openxmlformats-officedocument.drawingml.diagramColors+xml" PartName="/ppt/diagrams/colors9.xml"/>
  <Override ContentType="application/vnd.openxmlformats-officedocument.drawingml.diagramStyle+xml" PartName="/ppt/diagrams/quickStyle14.xml"/>
  <Override ContentType="application/vnd.ms-office.drawingml.diagramDrawing+xml" PartName="/ppt/diagrams/drawing15.xml"/>
  <Override ContentType="application/vnd.openxmlformats-officedocument.presentationml.slideLayout+xml" PartName="/ppt/slideLayouts/slideLayout10.xml"/>
  <Override ContentType="application/vnd.openxmlformats-officedocument.drawingml.diagramLayout+xml" PartName="/ppt/diagrams/layout2.xml"/>
  <Override ContentType="application/vnd.openxmlformats-officedocument.drawingml.diagramData+xml" PartName="/ppt/diagrams/data5.xml"/>
  <Override ContentType="application/vnd.openxmlformats-officedocument.drawingml.diagramColors+xml" PartName="/ppt/diagrams/colors7.xml"/>
  <Override ContentType="application/vnd.ms-office.drawingml.diagramDrawing+xml" PartName="/ppt/diagrams/drawing8.xml"/>
  <Override ContentType="application/vnd.openxmlformats-officedocument.drawingml.diagramStyle+xml" PartName="/ppt/diagrams/quickStyle12.xml"/>
  <Override ContentType="application/vnd.ms-office.drawingml.diagramDrawing+xml" PartName="/ppt/diagrams/drawing13.xml"/>
  <Override ContentType="application/vnd.openxmlformats-officedocument.drawingml.diagramLayout+xml" PartName="/ppt/diagrams/layout16.xml"/>
  <Override ContentType="application/vnd.openxmlformats-officedocument.drawingml.diagramData+xml" PartName="/ppt/diagrams/data3.xml"/>
  <Override ContentType="application/vnd.openxmlformats-officedocument.drawingml.diagramColors+xml" PartName="/ppt/diagrams/colors5.xml"/>
  <Override ContentType="application/vnd.ms-office.drawingml.diagramDrawing+xml" PartName="/ppt/diagrams/drawing6.xml"/>
  <Override ContentType="application/vnd.openxmlformats-officedocument.drawingml.diagramStyle+xml" PartName="/ppt/diagrams/quickStyle8.xml"/>
  <Override ContentType="application/vnd.openxmlformats-officedocument.drawingml.diagramStyle+xml" PartName="/ppt/diagrams/quickStyle10.xml"/>
  <Override ContentType="application/vnd.ms-office.drawingml.diagramDrawing+xml" PartName="/ppt/diagrams/drawing11.xml"/>
  <Override ContentType="application/vnd.openxmlformats-officedocument.drawingml.diagramLayout+xml" PartName="/ppt/diagrams/layout14.xml"/>
  <Override ContentType="application/vnd.openxmlformats-officedocument.drawingml.diagramColors+xml" PartName="/ppt/diagrams/colors17.xml"/>
  <Override ContentType="application/vnd.openxmlformats-officedocument.presentationml.slide+xml" PartName="/ppt/slides/slide8.xml"/>
  <Override ContentType="application/vnd.openxmlformats-officedocument.drawingml.diagramData+xml" PartName="/ppt/diagrams/data1.xml"/>
  <Override ContentType="application/vnd.openxmlformats-officedocument.drawingml.diagramColors+xml" PartName="/ppt/diagrams/colors3.xml"/>
  <Override ContentType="application/vnd.ms-office.drawingml.diagramDrawing+xml" PartName="/ppt/diagrams/drawing4.xml"/>
  <Override ContentType="application/vnd.openxmlformats-officedocument.drawingml.diagramStyle+xml" PartName="/ppt/diagrams/quickStyle6.xml"/>
  <Override ContentType="application/vnd.openxmlformats-officedocument.drawingml.diagramLayout+xml" PartName="/ppt/diagrams/layout12.xml"/>
  <Override ContentType="application/vnd.openxmlformats-officedocument.drawingml.diagramColors+xml" PartName="/ppt/diagrams/colors15.xml"/>
  <Override ContentType="application/vnd.openxmlformats-package.core-properties+xml" PartName="/docProps/core.xml"/>
  <Override ContentType="application/vnd.openxmlformats-officedocument.presentationml.slide+xml" PartName="/ppt/slides/slide6.xml"/>
  <Override ContentType="application/vnd.openxmlformats-officedocument.presentationml.slideLayout+xml" PartName="/ppt/slideLayouts/slideLayout8.xml"/>
  <Override ContentType="application/vnd.openxmlformats-officedocument.drawingml.diagramColors+xml" PartName="/ppt/diagrams/colors1.xml"/>
  <Override ContentType="application/vnd.openxmlformats-officedocument.drawingml.diagramStyle+xml" PartName="/ppt/diagrams/quickStyle4.xml"/>
  <Override ContentType="application/vnd.openxmlformats-officedocument.drawingml.diagramLayout+xml" PartName="/ppt/diagrams/layout10.xml"/>
  <Override ContentType="application/vnd.openxmlformats-officedocument.drawingml.diagramColors+xml" PartName="/ppt/diagrams/colors13.xml"/>
  <Override ContentType="application/vnd.openxmlformats-officedocument.presentationml.slideMaster+xml" PartName="/ppt/slideMasters/slideMaster1.xml"/>
  <Override ContentType="application/vnd.openxmlformats-officedocument.presentationml.slideLayout+xml" PartName="/ppt/slideLayouts/slideLayout4.xml"/>
  <Override ContentType="application/vnd.openxmlformats-officedocument.drawingml.diagramData+xml" PartName="/ppt/diagrams/data15.xml"/>
  <Override ContentType="application/vnd.openxmlformats-officedocument.presentationml.slide+xml" PartName="/ppt/slides/slide2.xml"/>
  <Override ContentType="application/vnd.openxmlformats-officedocument.drawingml.diagramData+xml" PartName="/ppt/diagrams/data11.xml"/>
  <Default ContentType="application/vnd.openxmlformats-package.relationships+xml" Extension="rels"/>
  <Override ContentType="application/vnd.openxmlformats-officedocument.drawingml.diagramLayout+xml" PartName="/ppt/diagrams/layout7.xml"/>
  <Override ContentType="application/vnd.openxmlformats-officedocument.drawingml.diagramData+xml" PartName="/ppt/diagrams/data8.xml"/>
  <Override ContentType="application/vnd.openxmlformats-officedocument.presentationml.slide+xml" PartName="/ppt/slides/slide12.xml"/>
  <Override ContentType="application/vnd.openxmlformats-officedocument.presentationml.slideLayout+xml" PartName="/ppt/slideLayouts/slideLayout11.xml"/>
  <Override ContentType="application/vnd.openxmlformats-officedocument.drawingml.diagramStyle+xml" PartName="/ppt/diagrams/quickStyle15.xml"/>
  <Override ContentType="application/vnd.ms-office.drawingml.diagramDrawing+xml" PartName="/ppt/diagrams/drawing16.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2" r:id="rId7"/>
    <p:sldId id="263" r:id="rId8"/>
    <p:sldId id="271" r:id="rId9"/>
    <p:sldId id="264" r:id="rId10"/>
    <p:sldId id="265" r:id="rId11"/>
    <p:sldId id="266" r:id="rId12"/>
    <p:sldId id="267" r:id="rId13"/>
    <p:sldId id="268" r:id="rId14"/>
    <p:sldId id="27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9" autoAdjust="0"/>
    <p:restoredTop sz="86482" autoAdjust="0"/>
  </p:normalViewPr>
  <p:slideViewPr>
    <p:cSldViewPr>
      <p:cViewPr varScale="1">
        <p:scale>
          <a:sx n="60" d="100"/>
          <a:sy n="60" d="100"/>
        </p:scale>
        <p:origin x="-90" y="-1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6750ED-4C63-40EE-8FFC-B3F3295AA2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00918AD0-A99F-4C14-8016-03CDE50518BE}">
      <dgm:prSet custT="1">
        <dgm:style>
          <a:lnRef idx="1">
            <a:schemeClr val="accent2"/>
          </a:lnRef>
          <a:fillRef idx="2">
            <a:schemeClr val="accent2"/>
          </a:fillRef>
          <a:effectRef idx="1">
            <a:schemeClr val="accent2"/>
          </a:effectRef>
          <a:fontRef idx="minor">
            <a:schemeClr val="dk1"/>
          </a:fontRef>
        </dgm:style>
      </dgm:prSet>
      <dgm:spPr>
        <a:effectLst>
          <a:glow rad="139700">
            <a:schemeClr val="accent5">
              <a:satMod val="175000"/>
              <a:alpha val="40000"/>
            </a:schemeClr>
          </a:glow>
          <a:outerShdw blurRad="63500" sx="102000" sy="102000" algn="ctr" rotWithShape="0">
            <a:prstClr val="black">
              <a:alpha val="40000"/>
            </a:prstClr>
          </a:outerShdw>
        </a:effectLst>
      </dgm:spPr>
      <dgm:t>
        <a:bodyPr/>
        <a:lstStyle/>
        <a:p>
          <a:pPr algn="just" rtl="0"/>
          <a:r>
            <a:rPr lang="uk-UA" sz="2000" dirty="0" smtClean="0">
              <a:latin typeface="Book Antiqua" pitchFamily="18" charset="0"/>
            </a:rPr>
            <a:t>формування обсягу знань про специфіку одного з найцікавіших літературних феноменів першої половини ХХ ст., який поряд з таким явищем, як німецькомовна література Праги, став однією з найцікавіших артикуляцій острівного німецькомовного письменства міжвоєнного та повоєнного часу.</a:t>
          </a:r>
          <a:endParaRPr lang="uk-UA" sz="2000" b="1" dirty="0">
            <a:latin typeface="Book Antiqua" pitchFamily="18" charset="0"/>
          </a:endParaRPr>
        </a:p>
      </dgm:t>
    </dgm:pt>
    <dgm:pt modelId="{1F39D0C8-A769-4033-9333-137FA2597F91}" type="sibTrans" cxnId="{E53C3711-D367-4011-BC20-27923B7D0954}">
      <dgm:prSet/>
      <dgm:spPr/>
      <dgm:t>
        <a:bodyPr/>
        <a:lstStyle/>
        <a:p>
          <a:endParaRPr lang="uk-UA"/>
        </a:p>
      </dgm:t>
    </dgm:pt>
    <dgm:pt modelId="{0B8A4290-D179-44D2-B629-7D931F8755CA}" type="parTrans" cxnId="{E53C3711-D367-4011-BC20-27923B7D0954}">
      <dgm:prSet/>
      <dgm:spPr/>
      <dgm:t>
        <a:bodyPr/>
        <a:lstStyle/>
        <a:p>
          <a:endParaRPr lang="uk-UA"/>
        </a:p>
      </dgm:t>
    </dgm:pt>
    <dgm:pt modelId="{FB568774-6F03-4AFF-BC64-7076D37E67EA}" type="pres">
      <dgm:prSet presAssocID="{E96750ED-4C63-40EE-8FFC-B3F3295AA295}" presName="linear" presStyleCnt="0">
        <dgm:presLayoutVars>
          <dgm:animLvl val="lvl"/>
          <dgm:resizeHandles val="exact"/>
        </dgm:presLayoutVars>
      </dgm:prSet>
      <dgm:spPr/>
      <dgm:t>
        <a:bodyPr/>
        <a:lstStyle/>
        <a:p>
          <a:endParaRPr lang="uk-UA"/>
        </a:p>
      </dgm:t>
    </dgm:pt>
    <dgm:pt modelId="{9DDB368C-0753-4ECF-BF87-B24253EBB4CF}" type="pres">
      <dgm:prSet presAssocID="{00918AD0-A99F-4C14-8016-03CDE50518BE}" presName="parentText" presStyleLbl="node1" presStyleIdx="0" presStyleCnt="1" custScaleY="131177" custLinFactNeighborX="-1077" custLinFactNeighborY="19807">
        <dgm:presLayoutVars>
          <dgm:chMax val="0"/>
          <dgm:bulletEnabled val="1"/>
        </dgm:presLayoutVars>
      </dgm:prSet>
      <dgm:spPr/>
      <dgm:t>
        <a:bodyPr/>
        <a:lstStyle/>
        <a:p>
          <a:endParaRPr lang="uk-UA"/>
        </a:p>
      </dgm:t>
    </dgm:pt>
  </dgm:ptLst>
  <dgm:cxnLst>
    <dgm:cxn modelId="{7C8D2C0E-8FDE-4AC8-996A-A8FD400FC082}" type="presOf" srcId="{E96750ED-4C63-40EE-8FFC-B3F3295AA295}" destId="{FB568774-6F03-4AFF-BC64-7076D37E67EA}" srcOrd="0" destOrd="0" presId="urn:microsoft.com/office/officeart/2005/8/layout/vList2"/>
    <dgm:cxn modelId="{E53C3711-D367-4011-BC20-27923B7D0954}" srcId="{E96750ED-4C63-40EE-8FFC-B3F3295AA295}" destId="{00918AD0-A99F-4C14-8016-03CDE50518BE}" srcOrd="0" destOrd="0" parTransId="{0B8A4290-D179-44D2-B629-7D931F8755CA}" sibTransId="{1F39D0C8-A769-4033-9333-137FA2597F91}"/>
    <dgm:cxn modelId="{F146DFFB-4100-4709-BCEE-51B6B841684C}" type="presOf" srcId="{00918AD0-A99F-4C14-8016-03CDE50518BE}" destId="{9DDB368C-0753-4ECF-BF87-B24253EBB4CF}" srcOrd="0" destOrd="0" presId="urn:microsoft.com/office/officeart/2005/8/layout/vList2"/>
    <dgm:cxn modelId="{701FDCD1-FC87-4BFC-AB4A-F3F8DFB3F78E}" type="presParOf" srcId="{FB568774-6F03-4AFF-BC64-7076D37E67EA}" destId="{9DDB368C-0753-4ECF-BF87-B24253EBB4CF}"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968A1E-ABF3-4F88-8D4C-AF81CAE1AD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1B5555BC-8AFE-4E48-BC7C-D4BFAE822E4B}">
      <dgm:prSet custT="1">
        <dgm:style>
          <a:lnRef idx="1">
            <a:schemeClr val="accent5"/>
          </a:lnRef>
          <a:fillRef idx="3">
            <a:schemeClr val="accent5"/>
          </a:fillRef>
          <a:effectRef idx="2">
            <a:schemeClr val="accent5"/>
          </a:effectRef>
          <a:fontRef idx="minor">
            <a:schemeClr val="lt1"/>
          </a:fontRef>
        </dgm:style>
      </dgm:prSet>
      <dgm:spPr>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l">
            <a:rot lat="0" lon="0" rev="8700000"/>
          </a:lightRig>
        </a:scene3d>
        <a:sp3d>
          <a:bevelT w="190500" h="38100"/>
        </a:sp3d>
      </dgm:spPr>
      <dgm:t>
        <a:bodyPr/>
        <a:lstStyle/>
        <a:p>
          <a:pPr algn="ctr" rtl="0">
            <a:lnSpc>
              <a:spcPct val="100000"/>
            </a:lnSpc>
            <a:spcAft>
              <a:spcPts val="0"/>
            </a:spcAft>
          </a:pPr>
          <a:r>
            <a:rPr lang="uk-UA" sz="2800" b="1" dirty="0" smtClean="0">
              <a:solidFill>
                <a:schemeClr val="bg2">
                  <a:lumMod val="10000"/>
                </a:schemeClr>
              </a:solidFill>
            </a:rPr>
            <a:t>Роза Ауслендер</a:t>
          </a:r>
        </a:p>
        <a:p>
          <a:pPr algn="ctr" rtl="0">
            <a:lnSpc>
              <a:spcPct val="100000"/>
            </a:lnSpc>
            <a:spcAft>
              <a:spcPts val="0"/>
            </a:spcAft>
          </a:pPr>
          <a:r>
            <a:rPr lang="uk-UA" sz="2800" b="1" dirty="0" smtClean="0">
              <a:solidFill>
                <a:schemeClr val="bg2">
                  <a:lumMod val="10000"/>
                </a:schemeClr>
              </a:solidFill>
            </a:rPr>
            <a:t>(11.05.1901-3.01.1988)</a:t>
          </a:r>
          <a:endParaRPr lang="uk-UA" sz="2800" b="1" dirty="0">
            <a:solidFill>
              <a:schemeClr val="bg2">
                <a:lumMod val="10000"/>
              </a:schemeClr>
            </a:solidFill>
          </a:endParaRPr>
        </a:p>
      </dgm:t>
    </dgm:pt>
    <dgm:pt modelId="{E2BCC0DD-C144-4C96-B7EC-3D0FA37F2CE9}" type="parTrans" cxnId="{78CE2E28-9180-401A-8500-2E8790A710E0}">
      <dgm:prSet/>
      <dgm:spPr/>
      <dgm:t>
        <a:bodyPr/>
        <a:lstStyle/>
        <a:p>
          <a:endParaRPr lang="uk-UA"/>
        </a:p>
      </dgm:t>
    </dgm:pt>
    <dgm:pt modelId="{27A9ACF2-0FA1-4ABE-82F4-7C9443C357B2}" type="sibTrans" cxnId="{78CE2E28-9180-401A-8500-2E8790A710E0}">
      <dgm:prSet/>
      <dgm:spPr/>
      <dgm:t>
        <a:bodyPr/>
        <a:lstStyle/>
        <a:p>
          <a:endParaRPr lang="uk-UA"/>
        </a:p>
      </dgm:t>
    </dgm:pt>
    <dgm:pt modelId="{8A9AE958-4399-4025-9B56-AD237911857C}" type="pres">
      <dgm:prSet presAssocID="{69968A1E-ABF3-4F88-8D4C-AF81CAE1ADBA}" presName="linear" presStyleCnt="0">
        <dgm:presLayoutVars>
          <dgm:animLvl val="lvl"/>
          <dgm:resizeHandles val="exact"/>
        </dgm:presLayoutVars>
      </dgm:prSet>
      <dgm:spPr/>
      <dgm:t>
        <a:bodyPr/>
        <a:lstStyle/>
        <a:p>
          <a:endParaRPr lang="uk-UA"/>
        </a:p>
      </dgm:t>
    </dgm:pt>
    <dgm:pt modelId="{1A9EA93A-2B88-41E5-A6C4-A5FA6420BEC7}" type="pres">
      <dgm:prSet presAssocID="{1B5555BC-8AFE-4E48-BC7C-D4BFAE822E4B}" presName="parentText" presStyleLbl="node1" presStyleIdx="0" presStyleCnt="1" custScaleY="242141">
        <dgm:presLayoutVars>
          <dgm:chMax val="0"/>
          <dgm:bulletEnabled val="1"/>
        </dgm:presLayoutVars>
      </dgm:prSet>
      <dgm:spPr/>
      <dgm:t>
        <a:bodyPr/>
        <a:lstStyle/>
        <a:p>
          <a:endParaRPr lang="uk-UA"/>
        </a:p>
      </dgm:t>
    </dgm:pt>
  </dgm:ptLst>
  <dgm:cxnLst>
    <dgm:cxn modelId="{78CE2E28-9180-401A-8500-2E8790A710E0}" srcId="{69968A1E-ABF3-4F88-8D4C-AF81CAE1ADBA}" destId="{1B5555BC-8AFE-4E48-BC7C-D4BFAE822E4B}" srcOrd="0" destOrd="0" parTransId="{E2BCC0DD-C144-4C96-B7EC-3D0FA37F2CE9}" sibTransId="{27A9ACF2-0FA1-4ABE-82F4-7C9443C357B2}"/>
    <dgm:cxn modelId="{7B551704-EA53-4F9A-88FE-993DD12EE8BF}" type="presOf" srcId="{1B5555BC-8AFE-4E48-BC7C-D4BFAE822E4B}" destId="{1A9EA93A-2B88-41E5-A6C4-A5FA6420BEC7}" srcOrd="0" destOrd="0" presId="urn:microsoft.com/office/officeart/2005/8/layout/vList2"/>
    <dgm:cxn modelId="{57E2D8E3-80DE-4056-986C-0089B422C105}" type="presOf" srcId="{69968A1E-ABF3-4F88-8D4C-AF81CAE1ADBA}" destId="{8A9AE958-4399-4025-9B56-AD237911857C}" srcOrd="0" destOrd="0" presId="urn:microsoft.com/office/officeart/2005/8/layout/vList2"/>
    <dgm:cxn modelId="{0A7E9D4D-46D9-42EB-B660-85A5CE43BFD1}" type="presParOf" srcId="{8A9AE958-4399-4025-9B56-AD237911857C}" destId="{1A9EA93A-2B88-41E5-A6C4-A5FA6420BEC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531CA12-55BA-481D-8C29-5DEEABB0F5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91B753EB-2341-431A-8E4F-5E6ED344A8F9}">
      <dgm:prSet custT="1">
        <dgm:style>
          <a:lnRef idx="3">
            <a:schemeClr val="lt1"/>
          </a:lnRef>
          <a:fillRef idx="1">
            <a:schemeClr val="accent1"/>
          </a:fillRef>
          <a:effectRef idx="1">
            <a:schemeClr val="accent1"/>
          </a:effectRef>
          <a:fontRef idx="minor">
            <a:schemeClr val="lt1"/>
          </a:fontRef>
        </dgm:style>
      </dgm:prSet>
      <dgm:spPr>
        <a:ln>
          <a:solidFill>
            <a:schemeClr val="accent5">
              <a:lumMod val="75000"/>
            </a:schemeClr>
          </a:solidFill>
        </a:ln>
        <a:effectLst>
          <a:outerShdw blurRad="44450" dist="27940" dir="5400000" algn="ctr">
            <a:srgbClr val="000000">
              <a:alpha val="32000"/>
            </a:srgb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a:sp3d>
      </dgm:spPr>
      <dgm:t>
        <a:bodyPr/>
        <a:lstStyle/>
        <a:p>
          <a:pPr algn="ctr" rtl="0">
            <a:spcAft>
              <a:spcPts val="0"/>
            </a:spcAft>
          </a:pPr>
          <a:r>
            <a:rPr lang="uk-UA" sz="2800" b="1" dirty="0" smtClean="0"/>
            <a:t>Клара БЛЮМ</a:t>
          </a:r>
        </a:p>
        <a:p>
          <a:pPr algn="ctr" rtl="0">
            <a:spcAft>
              <a:spcPts val="0"/>
            </a:spcAft>
          </a:pPr>
          <a:r>
            <a:rPr lang="uk-UA" sz="2800" b="1" dirty="0" smtClean="0"/>
            <a:t>(27.11.1904-04.05.1971)</a:t>
          </a:r>
          <a:endParaRPr lang="uk-UA" sz="2800" b="1" dirty="0"/>
        </a:p>
      </dgm:t>
    </dgm:pt>
    <dgm:pt modelId="{38A3AF88-8436-4286-BA10-0054440D1AC9}" type="parTrans" cxnId="{EBA6C83E-C9C2-4D0A-ADB2-7CFACD393920}">
      <dgm:prSet/>
      <dgm:spPr/>
      <dgm:t>
        <a:bodyPr/>
        <a:lstStyle/>
        <a:p>
          <a:endParaRPr lang="uk-UA"/>
        </a:p>
      </dgm:t>
    </dgm:pt>
    <dgm:pt modelId="{2892275F-F327-43EF-85ED-9CF3F6B9D7A7}" type="sibTrans" cxnId="{EBA6C83E-C9C2-4D0A-ADB2-7CFACD393920}">
      <dgm:prSet/>
      <dgm:spPr/>
      <dgm:t>
        <a:bodyPr/>
        <a:lstStyle/>
        <a:p>
          <a:endParaRPr lang="uk-UA"/>
        </a:p>
      </dgm:t>
    </dgm:pt>
    <dgm:pt modelId="{C329604C-BA90-4684-A674-3ADA9A7B5C87}" type="pres">
      <dgm:prSet presAssocID="{7531CA12-55BA-481D-8C29-5DEEABB0F561}" presName="linear" presStyleCnt="0">
        <dgm:presLayoutVars>
          <dgm:animLvl val="lvl"/>
          <dgm:resizeHandles val="exact"/>
        </dgm:presLayoutVars>
      </dgm:prSet>
      <dgm:spPr/>
      <dgm:t>
        <a:bodyPr/>
        <a:lstStyle/>
        <a:p>
          <a:endParaRPr lang="uk-UA"/>
        </a:p>
      </dgm:t>
    </dgm:pt>
    <dgm:pt modelId="{9BE322EF-8554-4F69-8E0D-EAB95AE3C776}" type="pres">
      <dgm:prSet presAssocID="{91B753EB-2341-431A-8E4F-5E6ED344A8F9}" presName="parentText" presStyleLbl="node1" presStyleIdx="0" presStyleCnt="1" custScaleY="268437">
        <dgm:presLayoutVars>
          <dgm:chMax val="0"/>
          <dgm:bulletEnabled val="1"/>
        </dgm:presLayoutVars>
      </dgm:prSet>
      <dgm:spPr/>
      <dgm:t>
        <a:bodyPr/>
        <a:lstStyle/>
        <a:p>
          <a:endParaRPr lang="uk-UA"/>
        </a:p>
      </dgm:t>
    </dgm:pt>
  </dgm:ptLst>
  <dgm:cxnLst>
    <dgm:cxn modelId="{EBA6C83E-C9C2-4D0A-ADB2-7CFACD393920}" srcId="{7531CA12-55BA-481D-8C29-5DEEABB0F561}" destId="{91B753EB-2341-431A-8E4F-5E6ED344A8F9}" srcOrd="0" destOrd="0" parTransId="{38A3AF88-8436-4286-BA10-0054440D1AC9}" sibTransId="{2892275F-F327-43EF-85ED-9CF3F6B9D7A7}"/>
    <dgm:cxn modelId="{FA67E5A3-720C-4FD3-87FD-F686439E04A2}" type="presOf" srcId="{7531CA12-55BA-481D-8C29-5DEEABB0F561}" destId="{C329604C-BA90-4684-A674-3ADA9A7B5C87}" srcOrd="0" destOrd="0" presId="urn:microsoft.com/office/officeart/2005/8/layout/vList2"/>
    <dgm:cxn modelId="{16C521E3-5428-4FBB-B0A3-D7DE80608FD2}" type="presOf" srcId="{91B753EB-2341-431A-8E4F-5E6ED344A8F9}" destId="{9BE322EF-8554-4F69-8E0D-EAB95AE3C776}" srcOrd="0" destOrd="0" presId="urn:microsoft.com/office/officeart/2005/8/layout/vList2"/>
    <dgm:cxn modelId="{31BE9CA9-5FF6-4D06-A725-BA6CEDE92B4D}" type="presParOf" srcId="{C329604C-BA90-4684-A674-3ADA9A7B5C87}" destId="{9BE322EF-8554-4F69-8E0D-EAB95AE3C776}"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E98142-61B3-47B6-B6A4-3AA39E006F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343F219F-1848-4BA6-ADA7-1E6F79D06564}">
      <dgm:prSet custT="1">
        <dgm:style>
          <a:lnRef idx="3">
            <a:schemeClr val="lt1"/>
          </a:lnRef>
          <a:fillRef idx="1">
            <a:schemeClr val="accent5"/>
          </a:fillRef>
          <a:effectRef idx="1">
            <a:schemeClr val="accent5"/>
          </a:effectRef>
          <a:fontRef idx="minor">
            <a:schemeClr val="lt1"/>
          </a:fontRef>
        </dgm:style>
      </dgm:prSet>
      <dgm:spPr>
        <a:effectLst>
          <a:outerShdw blurRad="76200" dist="12700" dir="2700000" sy="-23000" kx="-800400" algn="bl" rotWithShape="0">
            <a:prstClr val="black">
              <a:alpha val="20000"/>
            </a:prstClr>
          </a:outerShdw>
        </a:effectLst>
      </dgm:spPr>
      <dgm:t>
        <a:bodyPr/>
        <a:lstStyle/>
        <a:p>
          <a:pPr algn="ctr" rtl="0">
            <a:lnSpc>
              <a:spcPct val="100000"/>
            </a:lnSpc>
            <a:spcAft>
              <a:spcPts val="0"/>
            </a:spcAft>
          </a:pPr>
          <a:r>
            <a:rPr lang="uk-UA" sz="2800" b="1" u="sng" dirty="0" err="1" smtClean="0">
              <a:solidFill>
                <a:schemeClr val="tx1"/>
              </a:solidFill>
            </a:rPr>
            <a:t>Мозес</a:t>
          </a:r>
          <a:r>
            <a:rPr lang="uk-UA" sz="2800" b="1" u="sng" dirty="0" smtClean="0">
              <a:solidFill>
                <a:schemeClr val="tx1"/>
              </a:solidFill>
            </a:rPr>
            <a:t> РОЗЕНКРАНЦ</a:t>
          </a:r>
        </a:p>
        <a:p>
          <a:pPr algn="ctr" rtl="0">
            <a:lnSpc>
              <a:spcPct val="100000"/>
            </a:lnSpc>
            <a:spcAft>
              <a:spcPts val="0"/>
            </a:spcAft>
          </a:pPr>
          <a:r>
            <a:rPr lang="uk-UA" sz="2800" b="1" u="sng" dirty="0" smtClean="0">
              <a:solidFill>
                <a:schemeClr val="tx1"/>
              </a:solidFill>
            </a:rPr>
            <a:t>(20.06.1904-17.05.2003)</a:t>
          </a:r>
          <a:endParaRPr lang="uk-UA" sz="2800" b="1" u="sng" dirty="0">
            <a:solidFill>
              <a:schemeClr val="tx1"/>
            </a:solidFill>
          </a:endParaRPr>
        </a:p>
      </dgm:t>
    </dgm:pt>
    <dgm:pt modelId="{B0EACD58-42F6-48B9-85B9-B8C443D627EF}" type="parTrans" cxnId="{7C37ACDC-F361-4559-97B0-085D24978A2A}">
      <dgm:prSet/>
      <dgm:spPr/>
      <dgm:t>
        <a:bodyPr/>
        <a:lstStyle/>
        <a:p>
          <a:pPr algn="ctr"/>
          <a:endParaRPr lang="uk-UA"/>
        </a:p>
      </dgm:t>
    </dgm:pt>
    <dgm:pt modelId="{44BC3227-382D-4F24-B44B-BF924071D993}" type="sibTrans" cxnId="{7C37ACDC-F361-4559-97B0-085D24978A2A}">
      <dgm:prSet/>
      <dgm:spPr/>
      <dgm:t>
        <a:bodyPr/>
        <a:lstStyle/>
        <a:p>
          <a:pPr algn="ctr"/>
          <a:endParaRPr lang="uk-UA"/>
        </a:p>
      </dgm:t>
    </dgm:pt>
    <dgm:pt modelId="{21B75FD2-B927-40A1-BA12-8FF0C15737B7}" type="pres">
      <dgm:prSet presAssocID="{A0E98142-61B3-47B6-B6A4-3AA39E006F46}" presName="linear" presStyleCnt="0">
        <dgm:presLayoutVars>
          <dgm:animLvl val="lvl"/>
          <dgm:resizeHandles val="exact"/>
        </dgm:presLayoutVars>
      </dgm:prSet>
      <dgm:spPr/>
      <dgm:t>
        <a:bodyPr/>
        <a:lstStyle/>
        <a:p>
          <a:endParaRPr lang="uk-UA"/>
        </a:p>
      </dgm:t>
    </dgm:pt>
    <dgm:pt modelId="{D007CEA6-4F97-441B-BE10-706025E0BAE2}" type="pres">
      <dgm:prSet presAssocID="{343F219F-1848-4BA6-ADA7-1E6F79D06564}" presName="parentText" presStyleLbl="node1" presStyleIdx="0" presStyleCnt="1">
        <dgm:presLayoutVars>
          <dgm:chMax val="0"/>
          <dgm:bulletEnabled val="1"/>
        </dgm:presLayoutVars>
      </dgm:prSet>
      <dgm:spPr/>
      <dgm:t>
        <a:bodyPr/>
        <a:lstStyle/>
        <a:p>
          <a:endParaRPr lang="uk-UA"/>
        </a:p>
      </dgm:t>
    </dgm:pt>
  </dgm:ptLst>
  <dgm:cxnLst>
    <dgm:cxn modelId="{7C37ACDC-F361-4559-97B0-085D24978A2A}" srcId="{A0E98142-61B3-47B6-B6A4-3AA39E006F46}" destId="{343F219F-1848-4BA6-ADA7-1E6F79D06564}" srcOrd="0" destOrd="0" parTransId="{B0EACD58-42F6-48B9-85B9-B8C443D627EF}" sibTransId="{44BC3227-382D-4F24-B44B-BF924071D993}"/>
    <dgm:cxn modelId="{22A2EA88-ADF4-4376-87B3-E34344CA4D41}" type="presOf" srcId="{A0E98142-61B3-47B6-B6A4-3AA39E006F46}" destId="{21B75FD2-B927-40A1-BA12-8FF0C15737B7}" srcOrd="0" destOrd="0" presId="urn:microsoft.com/office/officeart/2005/8/layout/vList2"/>
    <dgm:cxn modelId="{088A9D95-50BD-4BBC-AA40-02BFCBC3C620}" type="presOf" srcId="{343F219F-1848-4BA6-ADA7-1E6F79D06564}" destId="{D007CEA6-4F97-441B-BE10-706025E0BAE2}" srcOrd="0" destOrd="0" presId="urn:microsoft.com/office/officeart/2005/8/layout/vList2"/>
    <dgm:cxn modelId="{6A7E4C2E-4A85-4D7B-8ABF-DEDD4E17324A}" type="presParOf" srcId="{21B75FD2-B927-40A1-BA12-8FF0C15737B7}" destId="{D007CEA6-4F97-441B-BE10-706025E0BAE2}"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A76745-106E-4EBA-BBB4-70B42F0718E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ru-RU"/>
        </a:p>
      </dgm:t>
    </dgm:pt>
    <dgm:pt modelId="{8DB9C9FC-701E-4119-A848-E39143A5BFAB}">
      <dgm:prSet custT="1"/>
      <dgm:spPr>
        <a:effectLst>
          <a:glow rad="228600">
            <a:schemeClr val="accent5">
              <a:satMod val="175000"/>
              <a:alpha val="40000"/>
            </a:schemeClr>
          </a:glow>
          <a:outerShdw blurRad="50800" dist="38100" dir="5400000" algn="t" rotWithShape="0">
            <a:prstClr val="black">
              <a:alpha val="40000"/>
            </a:prstClr>
          </a:outerShdw>
        </a:effectLst>
      </dgm:spPr>
      <dgm:t>
        <a:bodyPr/>
        <a:lstStyle/>
        <a:p>
          <a:pPr rtl="0"/>
          <a:r>
            <a:rPr lang="uk-UA" sz="1800" b="1" dirty="0" smtClean="0"/>
            <a:t>Очі:</a:t>
          </a:r>
          <a:br>
            <a:rPr lang="uk-UA" sz="1800" b="1" dirty="0" smtClean="0"/>
          </a:br>
          <a:r>
            <a:rPr lang="uk-UA" sz="1800" b="1" dirty="0" smtClean="0"/>
            <a:t>ви мерехтіли у цівках рясного дощу,</a:t>
          </a:r>
          <a:br>
            <a:rPr lang="uk-UA" sz="1800" b="1" dirty="0" smtClean="0"/>
          </a:br>
          <a:r>
            <a:rPr lang="uk-UA" sz="1800" b="1" dirty="0" smtClean="0"/>
            <a:t>коли бог наказав мені випити чашу.</a:t>
          </a:r>
          <a:br>
            <a:rPr lang="uk-UA" sz="1800" b="1" dirty="0" smtClean="0"/>
          </a:br>
          <a:r>
            <a:rPr lang="uk-UA" sz="1800" b="1" dirty="0" smtClean="0"/>
            <a:t/>
          </a:r>
          <a:br>
            <a:rPr lang="uk-UA" sz="1800" b="1" dirty="0" smtClean="0"/>
          </a:br>
          <a:r>
            <a:rPr lang="uk-UA" sz="1800" b="1" dirty="0" smtClean="0"/>
            <a:t>Очі:</a:t>
          </a:r>
          <a:br>
            <a:rPr lang="uk-UA" sz="1800" b="1" dirty="0" smtClean="0"/>
          </a:br>
          <a:r>
            <a:rPr lang="uk-UA" sz="1800" b="1" dirty="0" smtClean="0"/>
            <a:t>золото зір, яке ніч відлічила мені на долоню,</a:t>
          </a:r>
          <a:br>
            <a:rPr lang="uk-UA" sz="1800" b="1" dirty="0" smtClean="0"/>
          </a:br>
          <a:r>
            <a:rPr lang="uk-UA" sz="1800" b="1" dirty="0" smtClean="0"/>
            <a:t>коли я кропиву зривав</a:t>
          </a:r>
          <a:br>
            <a:rPr lang="uk-UA" sz="1800" b="1" dirty="0" smtClean="0"/>
          </a:br>
          <a:r>
            <a:rPr lang="uk-UA" sz="1800" b="1" dirty="0" smtClean="0"/>
            <a:t>і викорчував тіні проречень.</a:t>
          </a:r>
          <a:br>
            <a:rPr lang="uk-UA" sz="1800" b="1" dirty="0" smtClean="0"/>
          </a:br>
          <a:r>
            <a:rPr lang="uk-UA" sz="1800" b="1" dirty="0" smtClean="0"/>
            <a:t/>
          </a:r>
          <a:br>
            <a:rPr lang="uk-UA" sz="1800" b="1" dirty="0" smtClean="0"/>
          </a:br>
          <a:r>
            <a:rPr lang="uk-UA" sz="1800" b="1" dirty="0" smtClean="0"/>
            <a:t>Очі:</a:t>
          </a:r>
          <a:br>
            <a:rPr lang="uk-UA" sz="1800" b="1" dirty="0" smtClean="0"/>
          </a:br>
          <a:r>
            <a:rPr lang="uk-UA" sz="1800" b="1" dirty="0" smtClean="0"/>
            <a:t>вечір, що запалав наді мною, коли  розчахнув я браму</a:t>
          </a:r>
          <a:br>
            <a:rPr lang="uk-UA" sz="1800" b="1" dirty="0" smtClean="0"/>
          </a:br>
          <a:r>
            <a:rPr lang="uk-UA" sz="1800" b="1" dirty="0" smtClean="0"/>
            <a:t>і, увінчаний снігом своїх посивілих скронь,</a:t>
          </a:r>
          <a:br>
            <a:rPr lang="uk-UA" sz="1800" b="1" dirty="0" smtClean="0"/>
          </a:br>
          <a:r>
            <a:rPr lang="uk-UA" sz="1800" b="1" dirty="0" smtClean="0"/>
            <a:t>проскакав крізь оселі вічності.</a:t>
          </a:r>
          <a:endParaRPr lang="uk-UA" sz="1800" b="1" dirty="0"/>
        </a:p>
      </dgm:t>
    </dgm:pt>
    <dgm:pt modelId="{A14B7CCD-1110-40B3-9C7D-680E690D7819}" type="parTrans" cxnId="{FD36E880-2439-450B-B704-BDD9F0C9E22B}">
      <dgm:prSet/>
      <dgm:spPr/>
      <dgm:t>
        <a:bodyPr/>
        <a:lstStyle/>
        <a:p>
          <a:endParaRPr lang="ru-RU"/>
        </a:p>
      </dgm:t>
    </dgm:pt>
    <dgm:pt modelId="{6B303228-3BFD-4BDF-931A-44E61B430E92}" type="sibTrans" cxnId="{FD36E880-2439-450B-B704-BDD9F0C9E22B}">
      <dgm:prSet/>
      <dgm:spPr/>
      <dgm:t>
        <a:bodyPr/>
        <a:lstStyle/>
        <a:p>
          <a:endParaRPr lang="ru-RU"/>
        </a:p>
      </dgm:t>
    </dgm:pt>
    <dgm:pt modelId="{2947C024-4EA7-4997-BA5B-FEC84FDD8F37}" type="pres">
      <dgm:prSet presAssocID="{A1A76745-106E-4EBA-BBB4-70B42F0718E3}" presName="compositeShape" presStyleCnt="0">
        <dgm:presLayoutVars>
          <dgm:chMax val="7"/>
          <dgm:dir/>
          <dgm:resizeHandles val="exact"/>
        </dgm:presLayoutVars>
      </dgm:prSet>
      <dgm:spPr/>
      <dgm:t>
        <a:bodyPr/>
        <a:lstStyle/>
        <a:p>
          <a:endParaRPr lang="uk-UA"/>
        </a:p>
      </dgm:t>
    </dgm:pt>
    <dgm:pt modelId="{201F23AB-B279-49E8-8D29-1DF95AFBC6FC}" type="pres">
      <dgm:prSet presAssocID="{8DB9C9FC-701E-4119-A848-E39143A5BFAB}" presName="circ1TxSh" presStyleLbl="vennNode1" presStyleIdx="0" presStyleCnt="1" custScaleX="190196" custLinFactNeighborX="0"/>
      <dgm:spPr/>
      <dgm:t>
        <a:bodyPr/>
        <a:lstStyle/>
        <a:p>
          <a:endParaRPr lang="uk-UA"/>
        </a:p>
      </dgm:t>
    </dgm:pt>
  </dgm:ptLst>
  <dgm:cxnLst>
    <dgm:cxn modelId="{FD36E880-2439-450B-B704-BDD9F0C9E22B}" srcId="{A1A76745-106E-4EBA-BBB4-70B42F0718E3}" destId="{8DB9C9FC-701E-4119-A848-E39143A5BFAB}" srcOrd="0" destOrd="0" parTransId="{A14B7CCD-1110-40B3-9C7D-680E690D7819}" sibTransId="{6B303228-3BFD-4BDF-931A-44E61B430E92}"/>
    <dgm:cxn modelId="{6D080DFF-27B4-49BF-85D6-6D5C76360B00}" type="presOf" srcId="{8DB9C9FC-701E-4119-A848-E39143A5BFAB}" destId="{201F23AB-B279-49E8-8D29-1DF95AFBC6FC}" srcOrd="0" destOrd="0" presId="urn:microsoft.com/office/officeart/2005/8/layout/venn1"/>
    <dgm:cxn modelId="{151D1A0B-10CB-4789-A1E9-F2C859DB3A28}" type="presOf" srcId="{A1A76745-106E-4EBA-BBB4-70B42F0718E3}" destId="{2947C024-4EA7-4997-BA5B-FEC84FDD8F37}" srcOrd="0" destOrd="0" presId="urn:microsoft.com/office/officeart/2005/8/layout/venn1"/>
    <dgm:cxn modelId="{38E9FAA2-EFA2-40C9-AA30-3EF597804D31}" type="presParOf" srcId="{2947C024-4EA7-4997-BA5B-FEC84FDD8F37}" destId="{201F23AB-B279-49E8-8D29-1DF95AFBC6FC}" srcOrd="0"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8279B2C-FE43-4BA6-AA93-5B79A9B314C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ru-RU"/>
        </a:p>
      </dgm:t>
    </dgm:pt>
    <dgm:pt modelId="{A4645335-0640-4342-8DA5-14A83857926D}">
      <dgm:prSet custT="1"/>
      <dgm:spPr>
        <a:effectLst>
          <a:glow rad="228600">
            <a:schemeClr val="accent5">
              <a:satMod val="175000"/>
              <a:alpha val="40000"/>
            </a:schemeClr>
          </a:glow>
        </a:effectLst>
      </dgm:spPr>
      <dgm:t>
        <a:bodyPr/>
        <a:lstStyle/>
        <a:p>
          <a:pPr algn="ctr" rtl="0"/>
          <a:r>
            <a:rPr lang="uk-UA" sz="2800" dirty="0" smtClean="0">
              <a:solidFill>
                <a:schemeClr val="tx1"/>
              </a:solidFill>
            </a:rPr>
            <a:t>Пауль </a:t>
          </a:r>
          <a:r>
            <a:rPr lang="uk-UA" sz="2800" dirty="0" err="1" smtClean="0">
              <a:solidFill>
                <a:schemeClr val="tx1"/>
              </a:solidFill>
            </a:rPr>
            <a:t>Целан</a:t>
          </a:r>
          <a:endParaRPr lang="uk-UA" sz="2800" dirty="0" smtClean="0">
            <a:solidFill>
              <a:schemeClr val="tx1"/>
            </a:solidFill>
          </a:endParaRPr>
        </a:p>
        <a:p>
          <a:pPr algn="ctr" rtl="0"/>
          <a:r>
            <a:rPr lang="uk-UA" sz="2800" dirty="0" smtClean="0">
              <a:solidFill>
                <a:schemeClr val="tx1"/>
              </a:solidFill>
            </a:rPr>
            <a:t>(23.11.1920-20.04.1970)</a:t>
          </a:r>
          <a:endParaRPr lang="uk-UA" sz="2800" dirty="0">
            <a:solidFill>
              <a:schemeClr val="tx1"/>
            </a:solidFill>
          </a:endParaRPr>
        </a:p>
      </dgm:t>
    </dgm:pt>
    <dgm:pt modelId="{2224ACE3-661B-4E99-B612-66855CBB9A34}" type="parTrans" cxnId="{B7780C6A-2A33-4C77-BBB7-A2B88A497919}">
      <dgm:prSet/>
      <dgm:spPr/>
      <dgm:t>
        <a:bodyPr/>
        <a:lstStyle/>
        <a:p>
          <a:endParaRPr lang="ru-RU"/>
        </a:p>
      </dgm:t>
    </dgm:pt>
    <dgm:pt modelId="{36562F60-49DC-43CD-8B97-B25D428B45B7}" type="sibTrans" cxnId="{B7780C6A-2A33-4C77-BBB7-A2B88A497919}">
      <dgm:prSet/>
      <dgm:spPr/>
      <dgm:t>
        <a:bodyPr/>
        <a:lstStyle/>
        <a:p>
          <a:endParaRPr lang="ru-RU"/>
        </a:p>
      </dgm:t>
    </dgm:pt>
    <dgm:pt modelId="{A4B6867D-42F2-427F-8718-3F18BE0639FC}" type="pres">
      <dgm:prSet presAssocID="{C8279B2C-FE43-4BA6-AA93-5B79A9B314CD}" presName="linear" presStyleCnt="0">
        <dgm:presLayoutVars>
          <dgm:animLvl val="lvl"/>
          <dgm:resizeHandles val="exact"/>
        </dgm:presLayoutVars>
      </dgm:prSet>
      <dgm:spPr/>
      <dgm:t>
        <a:bodyPr/>
        <a:lstStyle/>
        <a:p>
          <a:endParaRPr lang="uk-UA"/>
        </a:p>
      </dgm:t>
    </dgm:pt>
    <dgm:pt modelId="{9BCA8A57-6136-4B3B-A2B8-16BB37F89A30}" type="pres">
      <dgm:prSet presAssocID="{A4645335-0640-4342-8DA5-14A83857926D}" presName="parentText" presStyleLbl="node1" presStyleIdx="0" presStyleCnt="1" custScaleY="271633" custLinFactNeighborY="9968">
        <dgm:presLayoutVars>
          <dgm:chMax val="0"/>
          <dgm:bulletEnabled val="1"/>
        </dgm:presLayoutVars>
      </dgm:prSet>
      <dgm:spPr/>
      <dgm:t>
        <a:bodyPr/>
        <a:lstStyle/>
        <a:p>
          <a:endParaRPr lang="uk-UA"/>
        </a:p>
      </dgm:t>
    </dgm:pt>
  </dgm:ptLst>
  <dgm:cxnLst>
    <dgm:cxn modelId="{F54B5157-AF81-416E-9792-9079CD073B4A}" type="presOf" srcId="{C8279B2C-FE43-4BA6-AA93-5B79A9B314CD}" destId="{A4B6867D-42F2-427F-8718-3F18BE0639FC}" srcOrd="0" destOrd="0" presId="urn:microsoft.com/office/officeart/2005/8/layout/vList2"/>
    <dgm:cxn modelId="{B7780C6A-2A33-4C77-BBB7-A2B88A497919}" srcId="{C8279B2C-FE43-4BA6-AA93-5B79A9B314CD}" destId="{A4645335-0640-4342-8DA5-14A83857926D}" srcOrd="0" destOrd="0" parTransId="{2224ACE3-661B-4E99-B612-66855CBB9A34}" sibTransId="{36562F60-49DC-43CD-8B97-B25D428B45B7}"/>
    <dgm:cxn modelId="{4F673B17-3758-4D37-A0E0-E8C2B60638FC}" type="presOf" srcId="{A4645335-0640-4342-8DA5-14A83857926D}" destId="{9BCA8A57-6136-4B3B-A2B8-16BB37F89A30}" srcOrd="0" destOrd="0" presId="urn:microsoft.com/office/officeart/2005/8/layout/vList2"/>
    <dgm:cxn modelId="{443F881A-E8E4-4449-A5FC-48A525DC5C3C}" type="presParOf" srcId="{A4B6867D-42F2-427F-8718-3F18BE0639FC}" destId="{9BCA8A57-6136-4B3B-A2B8-16BB37F89A30}"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9BEA00E-5876-4196-BD27-14CC199772D4}"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ru-RU"/>
        </a:p>
      </dgm:t>
    </dgm:pt>
    <dgm:pt modelId="{82D0B516-A89C-4906-9473-95DFE51E6A90}">
      <dgm:prSet/>
      <dgm:spPr>
        <a:solidFill>
          <a:schemeClr val="accent4">
            <a:lumMod val="60000"/>
            <a:lumOff val="40000"/>
          </a:schemeClr>
        </a:solidFill>
      </dgm:spPr>
      <dgm:t>
        <a:bodyPr/>
        <a:lstStyle/>
        <a:p>
          <a:pPr rtl="0"/>
          <a:r>
            <a:rPr lang="uk-UA" b="1" dirty="0" smtClean="0">
              <a:solidFill>
                <a:schemeClr val="tx1"/>
              </a:solidFill>
            </a:rPr>
            <a:t>Земна епітафія</a:t>
          </a:r>
          <a:br>
            <a:rPr lang="uk-UA" b="1" dirty="0" smtClean="0">
              <a:solidFill>
                <a:schemeClr val="tx1"/>
              </a:solidFill>
            </a:rPr>
          </a:br>
          <a:r>
            <a:rPr lang="uk-UA" b="1" dirty="0" smtClean="0">
              <a:solidFill>
                <a:schemeClr val="tx1"/>
              </a:solidFill>
            </a:rPr>
            <a:t/>
          </a:r>
          <a:br>
            <a:rPr lang="uk-UA" b="1" dirty="0" smtClean="0">
              <a:solidFill>
                <a:schemeClr val="tx1"/>
              </a:solidFill>
            </a:rPr>
          </a:br>
          <a:r>
            <a:rPr lang="uk-UA" b="1" dirty="0" smtClean="0">
              <a:solidFill>
                <a:schemeClr val="tx1"/>
              </a:solidFill>
            </a:rPr>
            <a:t>Людино мирна, бивсь я, мов вовк,</a:t>
          </a:r>
          <a:br>
            <a:rPr lang="uk-UA" b="1" dirty="0" smtClean="0">
              <a:solidFill>
                <a:schemeClr val="tx1"/>
              </a:solidFill>
            </a:rPr>
          </a:br>
          <a:r>
            <a:rPr lang="uk-UA" b="1" dirty="0" smtClean="0">
              <a:solidFill>
                <a:schemeClr val="tx1"/>
              </a:solidFill>
            </a:rPr>
            <a:t>Із кухлями вина і світом безголових.</a:t>
          </a:r>
          <a:br>
            <a:rPr lang="uk-UA" b="1" dirty="0" smtClean="0">
              <a:solidFill>
                <a:schemeClr val="tx1"/>
              </a:solidFill>
            </a:rPr>
          </a:br>
          <a:r>
            <a:rPr lang="uk-UA" b="1" dirty="0" smtClean="0">
              <a:solidFill>
                <a:schemeClr val="tx1"/>
              </a:solidFill>
            </a:rPr>
            <a:t>І, нездоланний, хоч і без відзнак,</a:t>
          </a:r>
          <a:br>
            <a:rPr lang="uk-UA" b="1" dirty="0" smtClean="0">
              <a:solidFill>
                <a:schemeClr val="tx1"/>
              </a:solidFill>
            </a:rPr>
          </a:br>
          <a:r>
            <a:rPr lang="uk-UA" b="1" dirty="0" smtClean="0">
              <a:solidFill>
                <a:schemeClr val="tx1"/>
              </a:solidFill>
            </a:rPr>
            <a:t>пропав я в нічиїй країні слова.</a:t>
          </a:r>
          <a:br>
            <a:rPr lang="uk-UA" b="1" dirty="0" smtClean="0">
              <a:solidFill>
                <a:schemeClr val="tx1"/>
              </a:solidFill>
            </a:rPr>
          </a:br>
          <a:endParaRPr lang="uk-UA" b="1" dirty="0">
            <a:solidFill>
              <a:schemeClr val="tx1"/>
            </a:solidFill>
          </a:endParaRPr>
        </a:p>
      </dgm:t>
    </dgm:pt>
    <dgm:pt modelId="{DF11C0CF-2AA4-4E65-86A0-C37AEB3FE84C}" type="parTrans" cxnId="{98C48EEE-A48F-4592-81C9-A70CE1C6A063}">
      <dgm:prSet/>
      <dgm:spPr/>
      <dgm:t>
        <a:bodyPr/>
        <a:lstStyle/>
        <a:p>
          <a:endParaRPr lang="ru-RU"/>
        </a:p>
      </dgm:t>
    </dgm:pt>
    <dgm:pt modelId="{AD99D0BC-5C10-4F44-AA43-05316E48B382}" type="sibTrans" cxnId="{98C48EEE-A48F-4592-81C9-A70CE1C6A063}">
      <dgm:prSet/>
      <dgm:spPr/>
      <dgm:t>
        <a:bodyPr/>
        <a:lstStyle/>
        <a:p>
          <a:endParaRPr lang="ru-RU"/>
        </a:p>
      </dgm:t>
    </dgm:pt>
    <dgm:pt modelId="{4A49F0B8-1902-488F-A2B3-58BE5456F8E4}" type="pres">
      <dgm:prSet presAssocID="{79BEA00E-5876-4196-BD27-14CC199772D4}" presName="Name0" presStyleCnt="0">
        <dgm:presLayoutVars>
          <dgm:dir/>
          <dgm:animLvl val="lvl"/>
          <dgm:resizeHandles val="exact"/>
        </dgm:presLayoutVars>
      </dgm:prSet>
      <dgm:spPr/>
      <dgm:t>
        <a:bodyPr/>
        <a:lstStyle/>
        <a:p>
          <a:endParaRPr lang="uk-UA"/>
        </a:p>
      </dgm:t>
    </dgm:pt>
    <dgm:pt modelId="{DEFB236D-5CF4-47C6-951A-1C3C4A3665C6}" type="pres">
      <dgm:prSet presAssocID="{82D0B516-A89C-4906-9473-95DFE51E6A90}" presName="composite" presStyleCnt="0"/>
      <dgm:spPr/>
    </dgm:pt>
    <dgm:pt modelId="{C87208AA-D577-4039-A6D0-CBB88F10918F}" type="pres">
      <dgm:prSet presAssocID="{82D0B516-A89C-4906-9473-95DFE51E6A90}" presName="parTx" presStyleLbl="alignNode1" presStyleIdx="0" presStyleCnt="1" custScaleY="141892">
        <dgm:presLayoutVars>
          <dgm:chMax val="0"/>
          <dgm:chPref val="0"/>
          <dgm:bulletEnabled val="1"/>
        </dgm:presLayoutVars>
      </dgm:prSet>
      <dgm:spPr/>
      <dgm:t>
        <a:bodyPr/>
        <a:lstStyle/>
        <a:p>
          <a:endParaRPr lang="uk-UA"/>
        </a:p>
      </dgm:t>
    </dgm:pt>
    <dgm:pt modelId="{4122EA5E-FD7B-4403-9646-74942B422099}" type="pres">
      <dgm:prSet presAssocID="{82D0B516-A89C-4906-9473-95DFE51E6A90}" presName="desTx" presStyleLbl="alignAccFollowNode1" presStyleIdx="0" presStyleCnt="1" custFlipVert="1" custScaleY="46266">
        <dgm:presLayoutVars>
          <dgm:bulletEnabled val="1"/>
        </dgm:presLayoutVars>
      </dgm:prSet>
      <dgm:spPr/>
    </dgm:pt>
  </dgm:ptLst>
  <dgm:cxnLst>
    <dgm:cxn modelId="{9E88577F-09E7-4332-9155-81E374F091B9}" type="presOf" srcId="{82D0B516-A89C-4906-9473-95DFE51E6A90}" destId="{C87208AA-D577-4039-A6D0-CBB88F10918F}" srcOrd="0" destOrd="0" presId="urn:microsoft.com/office/officeart/2005/8/layout/hList1"/>
    <dgm:cxn modelId="{98C48EEE-A48F-4592-81C9-A70CE1C6A063}" srcId="{79BEA00E-5876-4196-BD27-14CC199772D4}" destId="{82D0B516-A89C-4906-9473-95DFE51E6A90}" srcOrd="0" destOrd="0" parTransId="{DF11C0CF-2AA4-4E65-86A0-C37AEB3FE84C}" sibTransId="{AD99D0BC-5C10-4F44-AA43-05316E48B382}"/>
    <dgm:cxn modelId="{9ABAB4B5-D51D-4453-A0A9-4577F5AE0EA1}" type="presOf" srcId="{79BEA00E-5876-4196-BD27-14CC199772D4}" destId="{4A49F0B8-1902-488F-A2B3-58BE5456F8E4}" srcOrd="0" destOrd="0" presId="urn:microsoft.com/office/officeart/2005/8/layout/hList1"/>
    <dgm:cxn modelId="{90971E7F-D98C-48BE-BB93-5A11CCD14BF5}" type="presParOf" srcId="{4A49F0B8-1902-488F-A2B3-58BE5456F8E4}" destId="{DEFB236D-5CF4-47C6-951A-1C3C4A3665C6}" srcOrd="0" destOrd="0" presId="urn:microsoft.com/office/officeart/2005/8/layout/hList1"/>
    <dgm:cxn modelId="{89518831-B41E-4DA6-A4D8-CCD63C576781}" type="presParOf" srcId="{DEFB236D-5CF4-47C6-951A-1C3C4A3665C6}" destId="{C87208AA-D577-4039-A6D0-CBB88F10918F}" srcOrd="0" destOrd="0" presId="urn:microsoft.com/office/officeart/2005/8/layout/hList1"/>
    <dgm:cxn modelId="{4251E9D9-CE28-4E83-8E7C-93123C770F76}" type="presParOf" srcId="{DEFB236D-5CF4-47C6-951A-1C3C4A3665C6}" destId="{4122EA5E-FD7B-4403-9646-74942B422099}" srcOrd="1" destOrd="0" presId="urn:microsoft.com/office/officeart/2005/8/layout/hLis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4CF6892-60A5-4A7C-826B-3755C61EB8E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DA18B0EE-BEA1-4026-A30B-7B9E1F5B9E21}">
      <dgm:prSet custT="1"/>
      <dgm:spPr>
        <a:solidFill>
          <a:schemeClr val="accent4">
            <a:lumMod val="75000"/>
          </a:schemeClr>
        </a:solidFill>
        <a:ln>
          <a:noFill/>
        </a:ln>
        <a:effectLst>
          <a:outerShdw blurRad="44450" dist="27940" dir="5400000" algn="ctr">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gm:spPr>
      <dgm:t>
        <a:bodyPr/>
        <a:lstStyle/>
        <a:p>
          <a:pPr algn="ctr" rtl="0">
            <a:lnSpc>
              <a:spcPct val="100000"/>
            </a:lnSpc>
            <a:spcAft>
              <a:spcPts val="0"/>
            </a:spcAft>
          </a:pPr>
          <a:r>
            <a:rPr lang="uk-UA" sz="2800" dirty="0" err="1" smtClean="0">
              <a:solidFill>
                <a:schemeClr val="tx1"/>
              </a:solidFill>
            </a:rPr>
            <a:t>Іммануель</a:t>
          </a:r>
          <a:r>
            <a:rPr lang="uk-UA" sz="2800" dirty="0" smtClean="0">
              <a:solidFill>
                <a:schemeClr val="tx1"/>
              </a:solidFill>
            </a:rPr>
            <a:t> ВАЙСҐЛАС</a:t>
          </a:r>
        </a:p>
        <a:p>
          <a:pPr algn="ctr" rtl="0">
            <a:lnSpc>
              <a:spcPct val="100000"/>
            </a:lnSpc>
            <a:spcAft>
              <a:spcPts val="0"/>
            </a:spcAft>
          </a:pPr>
          <a:r>
            <a:rPr lang="uk-UA" sz="2800" dirty="0" smtClean="0">
              <a:solidFill>
                <a:schemeClr val="tx1"/>
              </a:solidFill>
            </a:rPr>
            <a:t> (28.05.1979-14.03.1929)</a:t>
          </a:r>
          <a:endParaRPr lang="uk-UA" sz="2800" dirty="0">
            <a:solidFill>
              <a:schemeClr val="tx1"/>
            </a:solidFill>
          </a:endParaRPr>
        </a:p>
      </dgm:t>
    </dgm:pt>
    <dgm:pt modelId="{6AC2DCB1-E1E1-453E-BEA0-FC31BA13014B}" type="parTrans" cxnId="{0892666C-A8F3-4CB9-9D6E-0A416BD30FD5}">
      <dgm:prSet/>
      <dgm:spPr/>
      <dgm:t>
        <a:bodyPr/>
        <a:lstStyle/>
        <a:p>
          <a:endParaRPr lang="ru-RU"/>
        </a:p>
      </dgm:t>
    </dgm:pt>
    <dgm:pt modelId="{D1B5E13B-28BF-4CC3-A2BB-57DE66E52615}" type="sibTrans" cxnId="{0892666C-A8F3-4CB9-9D6E-0A416BD30FD5}">
      <dgm:prSet/>
      <dgm:spPr/>
      <dgm:t>
        <a:bodyPr/>
        <a:lstStyle/>
        <a:p>
          <a:endParaRPr lang="ru-RU"/>
        </a:p>
      </dgm:t>
    </dgm:pt>
    <dgm:pt modelId="{886B0459-CF1A-4572-B6B2-6A5DC695E7E6}" type="pres">
      <dgm:prSet presAssocID="{F4CF6892-60A5-4A7C-826B-3755C61EB8E6}" presName="linear" presStyleCnt="0">
        <dgm:presLayoutVars>
          <dgm:animLvl val="lvl"/>
          <dgm:resizeHandles val="exact"/>
        </dgm:presLayoutVars>
      </dgm:prSet>
      <dgm:spPr/>
      <dgm:t>
        <a:bodyPr/>
        <a:lstStyle/>
        <a:p>
          <a:endParaRPr lang="uk-UA"/>
        </a:p>
      </dgm:t>
    </dgm:pt>
    <dgm:pt modelId="{418375B7-78D6-4FB4-8812-8EC54974E612}" type="pres">
      <dgm:prSet presAssocID="{DA18B0EE-BEA1-4026-A30B-7B9E1F5B9E21}" presName="parentText" presStyleLbl="node1" presStyleIdx="0" presStyleCnt="1" custScaleY="226881" custLinFactNeighborX="13235" custLinFactNeighborY="10996">
        <dgm:presLayoutVars>
          <dgm:chMax val="0"/>
          <dgm:bulletEnabled val="1"/>
        </dgm:presLayoutVars>
      </dgm:prSet>
      <dgm:spPr/>
      <dgm:t>
        <a:bodyPr/>
        <a:lstStyle/>
        <a:p>
          <a:endParaRPr lang="uk-UA"/>
        </a:p>
      </dgm:t>
    </dgm:pt>
  </dgm:ptLst>
  <dgm:cxnLst>
    <dgm:cxn modelId="{0892666C-A8F3-4CB9-9D6E-0A416BD30FD5}" srcId="{F4CF6892-60A5-4A7C-826B-3755C61EB8E6}" destId="{DA18B0EE-BEA1-4026-A30B-7B9E1F5B9E21}" srcOrd="0" destOrd="0" parTransId="{6AC2DCB1-E1E1-453E-BEA0-FC31BA13014B}" sibTransId="{D1B5E13B-28BF-4CC3-A2BB-57DE66E52615}"/>
    <dgm:cxn modelId="{256FB1F8-D3A3-476B-9128-67BED5F895FD}" type="presOf" srcId="{F4CF6892-60A5-4A7C-826B-3755C61EB8E6}" destId="{886B0459-CF1A-4572-B6B2-6A5DC695E7E6}" srcOrd="0" destOrd="0" presId="urn:microsoft.com/office/officeart/2005/8/layout/vList2"/>
    <dgm:cxn modelId="{7F7632AA-3DBA-4C65-9F59-448CA79CC0A5}" type="presOf" srcId="{DA18B0EE-BEA1-4026-A30B-7B9E1F5B9E21}" destId="{418375B7-78D6-4FB4-8812-8EC54974E612}" srcOrd="0" destOrd="0" presId="urn:microsoft.com/office/officeart/2005/8/layout/vList2"/>
    <dgm:cxn modelId="{5F3888C4-346F-437D-84E7-91D3BA857B44}" type="presParOf" srcId="{886B0459-CF1A-4572-B6B2-6A5DC695E7E6}" destId="{418375B7-78D6-4FB4-8812-8EC54974E612}" srcOrd="0" destOrd="0" presId="urn:microsoft.com/office/officeart/2005/8/layout/vList2"/>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0843A1B-032F-43BE-B187-15CF9E5B6A5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9C4CF8ED-FB81-4571-A545-6B61FF172D5A}">
      <dgm:prSet custT="1"/>
      <dgm:spPr>
        <a:solidFill>
          <a:schemeClr val="accent1">
            <a:lumMod val="40000"/>
            <a:lumOff val="60000"/>
          </a:schemeClr>
        </a:solidFill>
        <a:effectLst>
          <a:glow rad="228600">
            <a:schemeClr val="accent5">
              <a:satMod val="175000"/>
              <a:alpha val="40000"/>
            </a:schemeClr>
          </a:glow>
          <a:reflection blurRad="6350" stA="50000" endA="300" endPos="38500" dist="50800" dir="5400000" sy="-100000" algn="bl" rotWithShape="0"/>
        </a:effectLst>
      </dgm:spPr>
      <dgm:t>
        <a:bodyPr/>
        <a:lstStyle/>
        <a:p>
          <a:pPr algn="ctr" rtl="0">
            <a:lnSpc>
              <a:spcPct val="100000"/>
            </a:lnSpc>
          </a:pPr>
          <a:r>
            <a:rPr lang="uk-UA" sz="2800" dirty="0" err="1" smtClean="0">
              <a:solidFill>
                <a:schemeClr val="tx1"/>
              </a:solidFill>
            </a:rPr>
            <a:t>Зельма</a:t>
          </a:r>
          <a:r>
            <a:rPr lang="uk-UA" sz="2800" dirty="0" smtClean="0">
              <a:solidFill>
                <a:schemeClr val="tx1"/>
              </a:solidFill>
            </a:rPr>
            <a:t> МЕЕЗБАУМ-АЙЗНҐЕР</a:t>
          </a:r>
        </a:p>
        <a:p>
          <a:pPr algn="ctr" rtl="0">
            <a:lnSpc>
              <a:spcPct val="100000"/>
            </a:lnSpc>
          </a:pPr>
          <a:r>
            <a:rPr lang="uk-UA" sz="2800" dirty="0" smtClean="0">
              <a:solidFill>
                <a:schemeClr val="tx1"/>
              </a:solidFill>
            </a:rPr>
            <a:t>(15.08.1924-16.12.1942)</a:t>
          </a:r>
          <a:endParaRPr lang="uk-UA" sz="2800" dirty="0">
            <a:solidFill>
              <a:schemeClr val="tx1"/>
            </a:solidFill>
          </a:endParaRPr>
        </a:p>
      </dgm:t>
    </dgm:pt>
    <dgm:pt modelId="{119E6019-BBA0-4175-BDA6-7CAF941CE922}" type="parTrans" cxnId="{8F529EC9-58A2-43CC-8A72-97E30CE91BEB}">
      <dgm:prSet/>
      <dgm:spPr/>
      <dgm:t>
        <a:bodyPr/>
        <a:lstStyle/>
        <a:p>
          <a:endParaRPr lang="uk-UA"/>
        </a:p>
      </dgm:t>
    </dgm:pt>
    <dgm:pt modelId="{7C1BD598-0782-4B08-A029-7075A487D962}" type="sibTrans" cxnId="{8F529EC9-58A2-43CC-8A72-97E30CE91BEB}">
      <dgm:prSet/>
      <dgm:spPr/>
      <dgm:t>
        <a:bodyPr/>
        <a:lstStyle/>
        <a:p>
          <a:endParaRPr lang="uk-UA"/>
        </a:p>
      </dgm:t>
    </dgm:pt>
    <dgm:pt modelId="{3B574598-8589-4C77-8DB6-347E1CF5E334}" type="pres">
      <dgm:prSet presAssocID="{60843A1B-032F-43BE-B187-15CF9E5B6A56}" presName="linear" presStyleCnt="0">
        <dgm:presLayoutVars>
          <dgm:animLvl val="lvl"/>
          <dgm:resizeHandles val="exact"/>
        </dgm:presLayoutVars>
      </dgm:prSet>
      <dgm:spPr/>
      <dgm:t>
        <a:bodyPr/>
        <a:lstStyle/>
        <a:p>
          <a:endParaRPr lang="uk-UA"/>
        </a:p>
      </dgm:t>
    </dgm:pt>
    <dgm:pt modelId="{4EC7E909-9B85-4121-9AFA-A6243B987E95}" type="pres">
      <dgm:prSet presAssocID="{9C4CF8ED-FB81-4571-A545-6B61FF172D5A}" presName="parentText" presStyleLbl="node1" presStyleIdx="0" presStyleCnt="1" custLinFactY="9641" custLinFactNeighborX="3125" custLinFactNeighborY="100000">
        <dgm:presLayoutVars>
          <dgm:chMax val="0"/>
          <dgm:bulletEnabled val="1"/>
        </dgm:presLayoutVars>
      </dgm:prSet>
      <dgm:spPr/>
      <dgm:t>
        <a:bodyPr/>
        <a:lstStyle/>
        <a:p>
          <a:endParaRPr lang="uk-UA"/>
        </a:p>
      </dgm:t>
    </dgm:pt>
  </dgm:ptLst>
  <dgm:cxnLst>
    <dgm:cxn modelId="{79851618-616F-4BBD-97A5-8FE3CE0C075B}" type="presOf" srcId="{60843A1B-032F-43BE-B187-15CF9E5B6A56}" destId="{3B574598-8589-4C77-8DB6-347E1CF5E334}" srcOrd="0" destOrd="0" presId="urn:microsoft.com/office/officeart/2005/8/layout/vList2"/>
    <dgm:cxn modelId="{8F529EC9-58A2-43CC-8A72-97E30CE91BEB}" srcId="{60843A1B-032F-43BE-B187-15CF9E5B6A56}" destId="{9C4CF8ED-FB81-4571-A545-6B61FF172D5A}" srcOrd="0" destOrd="0" parTransId="{119E6019-BBA0-4175-BDA6-7CAF941CE922}" sibTransId="{7C1BD598-0782-4B08-A029-7075A487D962}"/>
    <dgm:cxn modelId="{98C83E04-88B9-484B-991C-00D167E33121}" type="presOf" srcId="{9C4CF8ED-FB81-4571-A545-6B61FF172D5A}" destId="{4EC7E909-9B85-4121-9AFA-A6243B987E95}" srcOrd="0" destOrd="0" presId="urn:microsoft.com/office/officeart/2005/8/layout/vList2"/>
    <dgm:cxn modelId="{AD9EBE97-17DB-4794-AD73-C4889EE80E39}" type="presParOf" srcId="{3B574598-8589-4C77-8DB6-347E1CF5E334}" destId="{4EC7E909-9B85-4121-9AFA-A6243B987E95}"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3036EF-121B-41F4-9E7A-4F3D94397767}" type="doc">
      <dgm:prSet loTypeId="urn:microsoft.com/office/officeart/2005/8/layout/vList5" loCatId="list" qsTypeId="urn:microsoft.com/office/officeart/2005/8/quickstyle/simple3" qsCatId="simple" csTypeId="urn:microsoft.com/office/officeart/2005/8/colors/colorful5" csCatId="colorful" phldr="1"/>
      <dgm:spPr/>
      <dgm:t>
        <a:bodyPr/>
        <a:lstStyle/>
        <a:p>
          <a:endParaRPr lang="uk-UA"/>
        </a:p>
      </dgm:t>
    </dgm:pt>
    <dgm:pt modelId="{00E3EAE6-44FC-49C0-9EBC-0CCDC6E5F6DA}">
      <dgm:prSet/>
      <dgm:spPr>
        <a:solidFill>
          <a:schemeClr val="accent5">
            <a:lumMod val="40000"/>
            <a:lumOff val="60000"/>
          </a:schemeClr>
        </a:solidFill>
        <a:effectLst>
          <a:glow rad="101600">
            <a:schemeClr val="accent1">
              <a:satMod val="175000"/>
              <a:alpha val="40000"/>
            </a:schemeClr>
          </a:glow>
          <a:outerShdw blurRad="50800" dist="38100" dir="2700000" algn="tl" rotWithShape="0">
            <a:prstClr val="black">
              <a:alpha val="40000"/>
            </a:prstClr>
          </a:outerShdw>
        </a:effectLst>
      </dgm:spPr>
      <dgm:t>
        <a:bodyPr/>
        <a:lstStyle/>
        <a:p>
          <a:pPr rtl="0"/>
          <a:r>
            <a:rPr lang="uk-UA" b="1" dirty="0" smtClean="0"/>
            <a:t>МЕТА НАВЧАЛЬНОЇ ДИСЦИПЛІНИ</a:t>
          </a:r>
          <a:endParaRPr lang="uk-UA" b="1" dirty="0"/>
        </a:p>
      </dgm:t>
    </dgm:pt>
    <dgm:pt modelId="{24FB127B-61E8-45B5-810A-BF9D0585236D}" type="parTrans" cxnId="{1D8192A6-6595-4CF6-9078-99876AC0FE66}">
      <dgm:prSet/>
      <dgm:spPr/>
      <dgm:t>
        <a:bodyPr/>
        <a:lstStyle/>
        <a:p>
          <a:endParaRPr lang="uk-UA"/>
        </a:p>
      </dgm:t>
    </dgm:pt>
    <dgm:pt modelId="{EC93F929-8001-4D5B-B253-81FDA1728160}" type="sibTrans" cxnId="{1D8192A6-6595-4CF6-9078-99876AC0FE66}">
      <dgm:prSet/>
      <dgm:spPr/>
      <dgm:t>
        <a:bodyPr/>
        <a:lstStyle/>
        <a:p>
          <a:endParaRPr lang="uk-UA"/>
        </a:p>
      </dgm:t>
    </dgm:pt>
    <dgm:pt modelId="{9DDF3C24-3EA3-4D45-9A4F-2174424925AA}" type="pres">
      <dgm:prSet presAssocID="{283036EF-121B-41F4-9E7A-4F3D94397767}" presName="Name0" presStyleCnt="0">
        <dgm:presLayoutVars>
          <dgm:dir/>
          <dgm:animLvl val="lvl"/>
          <dgm:resizeHandles val="exact"/>
        </dgm:presLayoutVars>
      </dgm:prSet>
      <dgm:spPr/>
      <dgm:t>
        <a:bodyPr/>
        <a:lstStyle/>
        <a:p>
          <a:endParaRPr lang="uk-UA"/>
        </a:p>
      </dgm:t>
    </dgm:pt>
    <dgm:pt modelId="{9EB9DC10-0A0F-4903-96D3-C0C533566935}" type="pres">
      <dgm:prSet presAssocID="{00E3EAE6-44FC-49C0-9EBC-0CCDC6E5F6DA}" presName="linNode" presStyleCnt="0"/>
      <dgm:spPr/>
    </dgm:pt>
    <dgm:pt modelId="{A9CD8C09-0D71-4105-B3C1-90C72C663079}" type="pres">
      <dgm:prSet presAssocID="{00E3EAE6-44FC-49C0-9EBC-0CCDC6E5F6DA}" presName="parentText" presStyleLbl="node1" presStyleIdx="0" presStyleCnt="1" custScaleX="151999" custLinFactNeighborX="-489" custLinFactNeighborY="-4762">
        <dgm:presLayoutVars>
          <dgm:chMax val="1"/>
          <dgm:bulletEnabled val="1"/>
        </dgm:presLayoutVars>
      </dgm:prSet>
      <dgm:spPr/>
      <dgm:t>
        <a:bodyPr/>
        <a:lstStyle/>
        <a:p>
          <a:endParaRPr lang="uk-UA"/>
        </a:p>
      </dgm:t>
    </dgm:pt>
  </dgm:ptLst>
  <dgm:cxnLst>
    <dgm:cxn modelId="{16694407-0BE1-4216-890D-7845159A6D1B}" type="presOf" srcId="{00E3EAE6-44FC-49C0-9EBC-0CCDC6E5F6DA}" destId="{A9CD8C09-0D71-4105-B3C1-90C72C663079}" srcOrd="0" destOrd="0" presId="urn:microsoft.com/office/officeart/2005/8/layout/vList5"/>
    <dgm:cxn modelId="{1D8192A6-6595-4CF6-9078-99876AC0FE66}" srcId="{283036EF-121B-41F4-9E7A-4F3D94397767}" destId="{00E3EAE6-44FC-49C0-9EBC-0CCDC6E5F6DA}" srcOrd="0" destOrd="0" parTransId="{24FB127B-61E8-45B5-810A-BF9D0585236D}" sibTransId="{EC93F929-8001-4D5B-B253-81FDA1728160}"/>
    <dgm:cxn modelId="{D10A098A-CD68-40EB-AAA1-010629045BAB}" type="presOf" srcId="{283036EF-121B-41F4-9E7A-4F3D94397767}" destId="{9DDF3C24-3EA3-4D45-9A4F-2174424925AA}" srcOrd="0" destOrd="0" presId="urn:microsoft.com/office/officeart/2005/8/layout/vList5"/>
    <dgm:cxn modelId="{D23F9919-A7A4-4D79-A0BD-0629A876ADD2}" type="presParOf" srcId="{9DDF3C24-3EA3-4D45-9A4F-2174424925AA}" destId="{9EB9DC10-0A0F-4903-96D3-C0C533566935}" srcOrd="0" destOrd="0" presId="urn:microsoft.com/office/officeart/2005/8/layout/vList5"/>
    <dgm:cxn modelId="{506159EF-6066-436A-8C0A-91EC3B0101EC}" type="presParOf" srcId="{9EB9DC10-0A0F-4903-96D3-C0C533566935}" destId="{A9CD8C09-0D71-4105-B3C1-90C72C663079}"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84EA2A-0EA3-4BCB-8663-AD732288047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37A85A62-3F1B-48CA-9D7E-1A1E0BF060EA}">
      <dgm:prSet custT="1">
        <dgm:style>
          <a:lnRef idx="1">
            <a:schemeClr val="accent2"/>
          </a:lnRef>
          <a:fillRef idx="2">
            <a:schemeClr val="accent2"/>
          </a:fillRef>
          <a:effectRef idx="1">
            <a:schemeClr val="accent2"/>
          </a:effectRef>
          <a:fontRef idx="minor">
            <a:schemeClr val="dk1"/>
          </a:fontRef>
        </dgm:style>
      </dgm:prSet>
      <dgm:spPr>
        <a:ln>
          <a:noFill/>
        </a:ln>
        <a:effectLst>
          <a:glow rad="228600">
            <a:schemeClr val="accent5">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pPr algn="just" rtl="0"/>
          <a:r>
            <a:rPr lang="uk-UA" sz="1900" b="1" dirty="0" smtClean="0">
              <a:solidFill>
                <a:schemeClr val="bg2">
                  <a:lumMod val="10000"/>
                </a:schemeClr>
              </a:solidFill>
              <a:latin typeface="Book Antiqua" pitchFamily="18" charset="0"/>
            </a:rPr>
            <a:t>- </a:t>
          </a:r>
          <a:r>
            <a:rPr lang="uk-UA" sz="2000" b="1" dirty="0" smtClean="0">
              <a:solidFill>
                <a:schemeClr val="bg2">
                  <a:lumMod val="10000"/>
                </a:schemeClr>
              </a:solidFill>
              <a:latin typeface="Book Antiqua" pitchFamily="18" charset="0"/>
            </a:rPr>
            <a:t>аналізувати творчість представників німецькомовної літератури Буковини як специфічний об’єкт чужомовної словесної культури;</a:t>
          </a:r>
        </a:p>
        <a:p>
          <a:pPr algn="just" rtl="0"/>
          <a:r>
            <a:rPr lang="uk-UA" sz="2000" b="1" dirty="0" smtClean="0">
              <a:solidFill>
                <a:schemeClr val="bg2">
                  <a:lumMod val="10000"/>
                </a:schemeClr>
              </a:solidFill>
              <a:latin typeface="Book Antiqua" pitchFamily="18" charset="0"/>
            </a:rPr>
            <a:t>– знати біографії й складні життєві долі німецькомовних буковинських літераторів;</a:t>
          </a:r>
        </a:p>
        <a:p>
          <a:pPr algn="just" rtl="0"/>
          <a:r>
            <a:rPr lang="uk-UA" sz="2000" b="1" dirty="0" smtClean="0">
              <a:solidFill>
                <a:schemeClr val="bg2">
                  <a:lumMod val="10000"/>
                </a:schemeClr>
              </a:solidFill>
              <a:latin typeface="Book Antiqua" pitchFamily="18" charset="0"/>
            </a:rPr>
            <a:t>– інтерпретувати провідні теми й мотиви їхньої творчості;</a:t>
          </a:r>
          <a:br>
            <a:rPr lang="uk-UA" sz="2000" b="1" dirty="0" smtClean="0">
              <a:solidFill>
                <a:schemeClr val="bg2">
                  <a:lumMod val="10000"/>
                </a:schemeClr>
              </a:solidFill>
              <a:latin typeface="Book Antiqua" pitchFamily="18" charset="0"/>
            </a:rPr>
          </a:br>
          <a:r>
            <a:rPr lang="uk-UA" sz="2000" b="1" dirty="0" smtClean="0">
              <a:solidFill>
                <a:schemeClr val="bg2">
                  <a:lumMod val="10000"/>
                </a:schemeClr>
              </a:solidFill>
              <a:latin typeface="Book Antiqua" pitchFamily="18" charset="0"/>
            </a:rPr>
            <a:t>– розуміти неповторність художнього доробку німецькомовних поетів Буковини в контексті сучасного їм літературного процесу.</a:t>
          </a:r>
          <a:br>
            <a:rPr lang="uk-UA" sz="2000" b="1" dirty="0" smtClean="0">
              <a:solidFill>
                <a:schemeClr val="bg2">
                  <a:lumMod val="10000"/>
                </a:schemeClr>
              </a:solidFill>
              <a:latin typeface="Book Antiqua" pitchFamily="18" charset="0"/>
            </a:rPr>
          </a:br>
          <a:endParaRPr lang="uk-UA" sz="2000" b="1" dirty="0">
            <a:solidFill>
              <a:schemeClr val="bg2">
                <a:lumMod val="10000"/>
              </a:schemeClr>
            </a:solidFill>
            <a:latin typeface="Book Antiqua" pitchFamily="18" charset="0"/>
          </a:endParaRPr>
        </a:p>
      </dgm:t>
    </dgm:pt>
    <dgm:pt modelId="{E311679D-BD8D-4D53-8947-6C8564C0F49B}" type="parTrans" cxnId="{BE8F14A2-E708-4440-B2AD-475ED563864D}">
      <dgm:prSet/>
      <dgm:spPr/>
      <dgm:t>
        <a:bodyPr/>
        <a:lstStyle/>
        <a:p>
          <a:endParaRPr lang="uk-UA"/>
        </a:p>
      </dgm:t>
    </dgm:pt>
    <dgm:pt modelId="{31901132-D27A-49F2-BA05-CEB90C8BE45B}" type="sibTrans" cxnId="{BE8F14A2-E708-4440-B2AD-475ED563864D}">
      <dgm:prSet/>
      <dgm:spPr/>
      <dgm:t>
        <a:bodyPr/>
        <a:lstStyle/>
        <a:p>
          <a:endParaRPr lang="uk-UA"/>
        </a:p>
      </dgm:t>
    </dgm:pt>
    <dgm:pt modelId="{DDEB418F-C023-41BC-9A35-2C0F10C5EC12}" type="pres">
      <dgm:prSet presAssocID="{FC84EA2A-0EA3-4BCB-8663-AD7322880477}" presName="linear" presStyleCnt="0">
        <dgm:presLayoutVars>
          <dgm:animLvl val="lvl"/>
          <dgm:resizeHandles val="exact"/>
        </dgm:presLayoutVars>
      </dgm:prSet>
      <dgm:spPr/>
      <dgm:t>
        <a:bodyPr/>
        <a:lstStyle/>
        <a:p>
          <a:endParaRPr lang="uk-UA"/>
        </a:p>
      </dgm:t>
    </dgm:pt>
    <dgm:pt modelId="{ABF5C3C0-0983-4376-96BF-33E5DB4546E7}" type="pres">
      <dgm:prSet presAssocID="{37A85A62-3F1B-48CA-9D7E-1A1E0BF060EA}" presName="parentText" presStyleLbl="node1" presStyleIdx="0" presStyleCnt="1" custScaleY="526549">
        <dgm:presLayoutVars>
          <dgm:chMax val="0"/>
          <dgm:bulletEnabled val="1"/>
        </dgm:presLayoutVars>
      </dgm:prSet>
      <dgm:spPr/>
      <dgm:t>
        <a:bodyPr/>
        <a:lstStyle/>
        <a:p>
          <a:endParaRPr lang="uk-UA"/>
        </a:p>
      </dgm:t>
    </dgm:pt>
  </dgm:ptLst>
  <dgm:cxnLst>
    <dgm:cxn modelId="{4D7B47F7-874A-41BE-AB8F-C2B4607143CC}" type="presOf" srcId="{FC84EA2A-0EA3-4BCB-8663-AD7322880477}" destId="{DDEB418F-C023-41BC-9A35-2C0F10C5EC12}" srcOrd="0" destOrd="0" presId="urn:microsoft.com/office/officeart/2005/8/layout/vList2"/>
    <dgm:cxn modelId="{BE8F14A2-E708-4440-B2AD-475ED563864D}" srcId="{FC84EA2A-0EA3-4BCB-8663-AD7322880477}" destId="{37A85A62-3F1B-48CA-9D7E-1A1E0BF060EA}" srcOrd="0" destOrd="0" parTransId="{E311679D-BD8D-4D53-8947-6C8564C0F49B}" sibTransId="{31901132-D27A-49F2-BA05-CEB90C8BE45B}"/>
    <dgm:cxn modelId="{67253DE3-F732-4C3D-9D8B-26007700DEC2}" type="presOf" srcId="{37A85A62-3F1B-48CA-9D7E-1A1E0BF060EA}" destId="{ABF5C3C0-0983-4376-96BF-33E5DB4546E7}" srcOrd="0" destOrd="0" presId="urn:microsoft.com/office/officeart/2005/8/layout/vList2"/>
    <dgm:cxn modelId="{4776E557-5838-401D-8F6C-CF628A04E6D0}" type="presParOf" srcId="{DDEB418F-C023-41BC-9A35-2C0F10C5EC12}" destId="{ABF5C3C0-0983-4376-96BF-33E5DB4546E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516B2A-CAA3-4F11-A334-EB0C76E1337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uk-UA"/>
        </a:p>
      </dgm:t>
    </dgm:pt>
    <dgm:pt modelId="{F6D96FB0-E962-478F-AB45-C9FDC4FED90C}">
      <dgm:prSet custT="1"/>
      <dgm:spPr>
        <a:solidFill>
          <a:schemeClr val="accent5">
            <a:lumMod val="40000"/>
            <a:lumOff val="60000"/>
          </a:schemeClr>
        </a:solidFill>
        <a:effectLst>
          <a:glow rad="139700">
            <a:schemeClr val="accent1">
              <a:satMod val="175000"/>
              <a:alpha val="40000"/>
            </a:schemeClr>
          </a:glow>
        </a:effectLst>
      </dgm:spPr>
      <dgm:t>
        <a:bodyPr/>
        <a:lstStyle/>
        <a:p>
          <a:pPr rtl="0"/>
          <a:r>
            <a:rPr lang="uk-UA" sz="3200" b="1" dirty="0" smtClean="0">
              <a:solidFill>
                <a:schemeClr val="bg2">
                  <a:lumMod val="10000"/>
                </a:schemeClr>
              </a:solidFill>
            </a:rPr>
            <a:t>ЗАВДАННЯ НАВЧАЛЬНОЇ ДИСЦИПЛІНИ</a:t>
          </a:r>
          <a:endParaRPr lang="uk-UA" sz="3200" b="1" dirty="0">
            <a:solidFill>
              <a:schemeClr val="bg2">
                <a:lumMod val="10000"/>
              </a:schemeClr>
            </a:solidFill>
          </a:endParaRPr>
        </a:p>
      </dgm:t>
    </dgm:pt>
    <dgm:pt modelId="{77FA6F78-9CF0-49A9-9AC8-B0F16ED07A81}" type="parTrans" cxnId="{FD777AC2-ADAD-490A-93E2-73A7F9CD642A}">
      <dgm:prSet/>
      <dgm:spPr/>
      <dgm:t>
        <a:bodyPr/>
        <a:lstStyle/>
        <a:p>
          <a:endParaRPr lang="uk-UA"/>
        </a:p>
      </dgm:t>
    </dgm:pt>
    <dgm:pt modelId="{71D17CCD-15D3-4B04-9E96-BFB1DB36F8CA}" type="sibTrans" cxnId="{FD777AC2-ADAD-490A-93E2-73A7F9CD642A}">
      <dgm:prSet/>
      <dgm:spPr/>
      <dgm:t>
        <a:bodyPr/>
        <a:lstStyle/>
        <a:p>
          <a:endParaRPr lang="uk-UA"/>
        </a:p>
      </dgm:t>
    </dgm:pt>
    <dgm:pt modelId="{A7769338-F5EC-4AE1-A521-8B983A1EBA5E}" type="pres">
      <dgm:prSet presAssocID="{91516B2A-CAA3-4F11-A334-EB0C76E1337D}" presName="Name0" presStyleCnt="0">
        <dgm:presLayoutVars>
          <dgm:dir/>
          <dgm:animLvl val="lvl"/>
          <dgm:resizeHandles val="exact"/>
        </dgm:presLayoutVars>
      </dgm:prSet>
      <dgm:spPr/>
      <dgm:t>
        <a:bodyPr/>
        <a:lstStyle/>
        <a:p>
          <a:endParaRPr lang="uk-UA"/>
        </a:p>
      </dgm:t>
    </dgm:pt>
    <dgm:pt modelId="{EF66DDF7-21C0-429F-91CA-2BB72FFA8903}" type="pres">
      <dgm:prSet presAssocID="{F6D96FB0-E962-478F-AB45-C9FDC4FED90C}" presName="linNode" presStyleCnt="0"/>
      <dgm:spPr/>
    </dgm:pt>
    <dgm:pt modelId="{9B5C6B80-0353-4AC5-A8B7-5F6CDCE39F4B}" type="pres">
      <dgm:prSet presAssocID="{F6D96FB0-E962-478F-AB45-C9FDC4FED90C}" presName="parentText" presStyleLbl="node1" presStyleIdx="0" presStyleCnt="1" custScaleX="179236" custScaleY="84860">
        <dgm:presLayoutVars>
          <dgm:chMax val="1"/>
          <dgm:bulletEnabled val="1"/>
        </dgm:presLayoutVars>
      </dgm:prSet>
      <dgm:spPr/>
      <dgm:t>
        <a:bodyPr/>
        <a:lstStyle/>
        <a:p>
          <a:endParaRPr lang="uk-UA"/>
        </a:p>
      </dgm:t>
    </dgm:pt>
  </dgm:ptLst>
  <dgm:cxnLst>
    <dgm:cxn modelId="{D5A76B01-7CCE-4388-A1AC-9BFC7E18D530}" type="presOf" srcId="{F6D96FB0-E962-478F-AB45-C9FDC4FED90C}" destId="{9B5C6B80-0353-4AC5-A8B7-5F6CDCE39F4B}" srcOrd="0" destOrd="0" presId="urn:microsoft.com/office/officeart/2005/8/layout/vList5"/>
    <dgm:cxn modelId="{FD777AC2-ADAD-490A-93E2-73A7F9CD642A}" srcId="{91516B2A-CAA3-4F11-A334-EB0C76E1337D}" destId="{F6D96FB0-E962-478F-AB45-C9FDC4FED90C}" srcOrd="0" destOrd="0" parTransId="{77FA6F78-9CF0-49A9-9AC8-B0F16ED07A81}" sibTransId="{71D17CCD-15D3-4B04-9E96-BFB1DB36F8CA}"/>
    <dgm:cxn modelId="{D00397F5-EFA5-4E88-8B73-D4F4BFB1F586}" type="presOf" srcId="{91516B2A-CAA3-4F11-A334-EB0C76E1337D}" destId="{A7769338-F5EC-4AE1-A521-8B983A1EBA5E}" srcOrd="0" destOrd="0" presId="urn:microsoft.com/office/officeart/2005/8/layout/vList5"/>
    <dgm:cxn modelId="{A48A0E26-1102-4ED3-AB21-41F95902EF34}" type="presParOf" srcId="{A7769338-F5EC-4AE1-A521-8B983A1EBA5E}" destId="{EF66DDF7-21C0-429F-91CA-2BB72FFA8903}" srcOrd="0" destOrd="0" presId="urn:microsoft.com/office/officeart/2005/8/layout/vList5"/>
    <dgm:cxn modelId="{848DC7C4-FD87-4DD3-901D-46D109AE5B9F}" type="presParOf" srcId="{EF66DDF7-21C0-429F-91CA-2BB72FFA8903}" destId="{9B5C6B80-0353-4AC5-A8B7-5F6CDCE39F4B}"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EEE14EB-FE95-4234-A115-6F5C788C90F3}"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uk-UA"/>
        </a:p>
      </dgm:t>
    </dgm:pt>
    <dgm:pt modelId="{5198D4E0-60F3-42E3-A62C-D9C199D59781}">
      <dgm:prSet>
        <dgm:style>
          <a:lnRef idx="1">
            <a:schemeClr val="accent2"/>
          </a:lnRef>
          <a:fillRef idx="2">
            <a:schemeClr val="accent2"/>
          </a:fillRef>
          <a:effectRef idx="1">
            <a:schemeClr val="accent2"/>
          </a:effectRef>
          <a:fontRef idx="minor">
            <a:schemeClr val="dk1"/>
          </a:fontRef>
        </dgm:style>
      </dgm:prSet>
      <dgm:spPr>
        <a:ln>
          <a:noFill/>
        </a:ln>
        <a:effectLst>
          <a:glow rad="228600">
            <a:schemeClr val="accent5">
              <a:satMod val="175000"/>
              <a:alpha val="40000"/>
            </a:schemeClr>
          </a:glow>
          <a:outerShdw blurRad="190500" dist="228600" dir="2700000" algn="ctr">
            <a:srgbClr val="000000">
              <a:alpha val="30000"/>
            </a:srgbClr>
          </a:outerShdw>
        </a:effectLst>
        <a:scene3d>
          <a:camera prst="perspectiveRight"/>
          <a:lightRig rig="glow" dir="t">
            <a:rot lat="0" lon="0" rev="4800000"/>
          </a:lightRig>
        </a:scene3d>
        <a:sp3d prstMaterial="matte">
          <a:bevelT w="127000" h="63500" prst="slope"/>
        </a:sp3d>
      </dgm:spPr>
      <dgm:t>
        <a:bodyPr/>
        <a:lstStyle/>
        <a:p>
          <a:pPr rtl="0"/>
          <a:r>
            <a:rPr lang="uk-UA" b="1" dirty="0" smtClean="0"/>
            <a:t>Вивчення курсу «Німецькомовна література Буковини» дасть змогу вільно оперувати матеріалом, який нині є об’єктом вивчення в багатьох європейських університетах (особливо німецькомовного регіону). Слухачі даного курсу отримують фахові компетентності, які передбачають засвоєння обсягу знань про особливості німецькомовного літературного процесу на Буковині, життєвий та творчий шлях його основних представників. До зазначених фахових </a:t>
          </a:r>
          <a:r>
            <a:rPr lang="uk-UA" b="1" dirty="0" err="1" smtClean="0"/>
            <a:t>компетентостей</a:t>
          </a:r>
          <a:r>
            <a:rPr lang="uk-UA" b="1" dirty="0" smtClean="0"/>
            <a:t> належить уміння аналізувати репрезентативні твори німецькомовної літератури Буковини, які стали надбанням європейської культури.</a:t>
          </a:r>
          <a:endParaRPr lang="uk-UA" b="1" dirty="0"/>
        </a:p>
      </dgm:t>
    </dgm:pt>
    <dgm:pt modelId="{A045EE81-23B2-468B-ADAC-1DE4DC480682}" type="parTrans" cxnId="{ACD43ED0-B679-4A4E-94EA-DF424F4D5325}">
      <dgm:prSet/>
      <dgm:spPr/>
      <dgm:t>
        <a:bodyPr/>
        <a:lstStyle/>
        <a:p>
          <a:endParaRPr lang="uk-UA"/>
        </a:p>
      </dgm:t>
    </dgm:pt>
    <dgm:pt modelId="{4D9BD545-B000-4294-9DCB-9B9A58C6D557}" type="sibTrans" cxnId="{ACD43ED0-B679-4A4E-94EA-DF424F4D5325}">
      <dgm:prSet/>
      <dgm:spPr/>
      <dgm:t>
        <a:bodyPr/>
        <a:lstStyle/>
        <a:p>
          <a:endParaRPr lang="uk-UA"/>
        </a:p>
      </dgm:t>
    </dgm:pt>
    <dgm:pt modelId="{11198FF0-AC52-4095-A4D3-079390C97BFB}" type="pres">
      <dgm:prSet presAssocID="{CEEE14EB-FE95-4234-A115-6F5C788C90F3}" presName="compositeShape" presStyleCnt="0">
        <dgm:presLayoutVars>
          <dgm:chMax val="7"/>
          <dgm:dir/>
          <dgm:resizeHandles val="exact"/>
        </dgm:presLayoutVars>
      </dgm:prSet>
      <dgm:spPr/>
      <dgm:t>
        <a:bodyPr/>
        <a:lstStyle/>
        <a:p>
          <a:endParaRPr lang="uk-UA"/>
        </a:p>
      </dgm:t>
    </dgm:pt>
    <dgm:pt modelId="{02BEC8C8-1AAF-443B-9C9C-8E8AD7C6EAAC}" type="pres">
      <dgm:prSet presAssocID="{5198D4E0-60F3-42E3-A62C-D9C199D59781}" presName="circ1TxSh" presStyleLbl="vennNode1" presStyleIdx="0" presStyleCnt="1" custScaleX="192291"/>
      <dgm:spPr/>
      <dgm:t>
        <a:bodyPr/>
        <a:lstStyle/>
        <a:p>
          <a:endParaRPr lang="uk-UA"/>
        </a:p>
      </dgm:t>
    </dgm:pt>
  </dgm:ptLst>
  <dgm:cxnLst>
    <dgm:cxn modelId="{ACD43ED0-B679-4A4E-94EA-DF424F4D5325}" srcId="{CEEE14EB-FE95-4234-A115-6F5C788C90F3}" destId="{5198D4E0-60F3-42E3-A62C-D9C199D59781}" srcOrd="0" destOrd="0" parTransId="{A045EE81-23B2-468B-ADAC-1DE4DC480682}" sibTransId="{4D9BD545-B000-4294-9DCB-9B9A58C6D557}"/>
    <dgm:cxn modelId="{3B358BA4-9AF3-4B07-8E7A-58205840CC7B}" type="presOf" srcId="{CEEE14EB-FE95-4234-A115-6F5C788C90F3}" destId="{11198FF0-AC52-4095-A4D3-079390C97BFB}" srcOrd="0" destOrd="0" presId="urn:microsoft.com/office/officeart/2005/8/layout/venn1"/>
    <dgm:cxn modelId="{0FCB75FB-9300-4FEF-A51B-D2AD4D524648}" type="presOf" srcId="{5198D4E0-60F3-42E3-A62C-D9C199D59781}" destId="{02BEC8C8-1AAF-443B-9C9C-8E8AD7C6EAAC}" srcOrd="0" destOrd="0" presId="urn:microsoft.com/office/officeart/2005/8/layout/venn1"/>
    <dgm:cxn modelId="{B9571EF7-936D-46F1-A5A5-882AA718AF83}" type="presParOf" srcId="{11198FF0-AC52-4095-A4D3-079390C97BFB}" destId="{02BEC8C8-1AAF-443B-9C9C-8E8AD7C6EAAC}" srcOrd="0" destOrd="0" presId="urn:microsoft.com/office/officeart/2005/8/layout/venn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C96EBED-306C-4AB1-A860-DF29DCB7D3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uk-UA"/>
        </a:p>
      </dgm:t>
    </dgm:pt>
    <dgm:pt modelId="{F133FC0C-6EFA-4E49-BF45-5AD130131BAD}">
      <dgm:prSet custT="1"/>
      <dgm:spPr>
        <a:solidFill>
          <a:schemeClr val="accent5">
            <a:lumMod val="40000"/>
            <a:lumOff val="60000"/>
          </a:schemeClr>
        </a:solidFill>
        <a:effectLst>
          <a:glow rad="101600">
            <a:schemeClr val="accent1">
              <a:satMod val="175000"/>
              <a:alpha val="40000"/>
            </a:schemeClr>
          </a:glow>
          <a:innerShdw blurRad="114300">
            <a:prstClr val="black"/>
          </a:innerShdw>
        </a:effectLst>
        <a:scene3d>
          <a:camera prst="perspectiveRight"/>
          <a:lightRig rig="threePt" dir="t"/>
        </a:scene3d>
      </dgm:spPr>
      <dgm:t>
        <a:bodyPr/>
        <a:lstStyle/>
        <a:p>
          <a:pPr rtl="0"/>
          <a:r>
            <a:rPr lang="uk-UA" sz="3600" b="1" dirty="0" smtClean="0">
              <a:solidFill>
                <a:schemeClr val="bg2">
                  <a:lumMod val="10000"/>
                </a:schemeClr>
              </a:solidFill>
            </a:rPr>
            <a:t>АКТУАЛЬНІСТЬ НАВЧАЛЬНОЇ ДИСЦИПЛІНИ</a:t>
          </a:r>
          <a:endParaRPr lang="uk-UA" sz="3600" b="1" dirty="0">
            <a:solidFill>
              <a:schemeClr val="bg2">
                <a:lumMod val="10000"/>
              </a:schemeClr>
            </a:solidFill>
          </a:endParaRPr>
        </a:p>
      </dgm:t>
    </dgm:pt>
    <dgm:pt modelId="{CC690201-1B00-4359-82B2-B32F23BEE046}" type="parTrans" cxnId="{82E32741-DDFB-4F52-B6B3-FE95471E14B0}">
      <dgm:prSet/>
      <dgm:spPr/>
      <dgm:t>
        <a:bodyPr/>
        <a:lstStyle/>
        <a:p>
          <a:endParaRPr lang="uk-UA"/>
        </a:p>
      </dgm:t>
    </dgm:pt>
    <dgm:pt modelId="{8FD0243F-1EA2-4248-B271-69C7EDAF952F}" type="sibTrans" cxnId="{82E32741-DDFB-4F52-B6B3-FE95471E14B0}">
      <dgm:prSet/>
      <dgm:spPr/>
      <dgm:t>
        <a:bodyPr/>
        <a:lstStyle/>
        <a:p>
          <a:endParaRPr lang="uk-UA"/>
        </a:p>
      </dgm:t>
    </dgm:pt>
    <dgm:pt modelId="{50F22EC6-DF5E-4693-8A17-1278E0ACA668}" type="pres">
      <dgm:prSet presAssocID="{5C96EBED-306C-4AB1-A860-DF29DCB7D31C}" presName="Name0" presStyleCnt="0">
        <dgm:presLayoutVars>
          <dgm:dir/>
          <dgm:animLvl val="lvl"/>
          <dgm:resizeHandles val="exact"/>
        </dgm:presLayoutVars>
      </dgm:prSet>
      <dgm:spPr/>
      <dgm:t>
        <a:bodyPr/>
        <a:lstStyle/>
        <a:p>
          <a:endParaRPr lang="uk-UA"/>
        </a:p>
      </dgm:t>
    </dgm:pt>
    <dgm:pt modelId="{0826C376-C460-4F8D-BAF2-8A707D3EAEA5}" type="pres">
      <dgm:prSet presAssocID="{F133FC0C-6EFA-4E49-BF45-5AD130131BAD}" presName="linNode" presStyleCnt="0"/>
      <dgm:spPr/>
    </dgm:pt>
    <dgm:pt modelId="{0976AFAE-C074-47F3-AFF6-8BBACD315D09}" type="pres">
      <dgm:prSet presAssocID="{F133FC0C-6EFA-4E49-BF45-5AD130131BAD}" presName="parentText" presStyleLbl="node1" presStyleIdx="0" presStyleCnt="1" custScaleX="178521" custLinFactNeighborX="-55193" custLinFactNeighborY="13601">
        <dgm:presLayoutVars>
          <dgm:chMax val="1"/>
          <dgm:bulletEnabled val="1"/>
        </dgm:presLayoutVars>
      </dgm:prSet>
      <dgm:spPr/>
      <dgm:t>
        <a:bodyPr/>
        <a:lstStyle/>
        <a:p>
          <a:endParaRPr lang="uk-UA"/>
        </a:p>
      </dgm:t>
    </dgm:pt>
  </dgm:ptLst>
  <dgm:cxnLst>
    <dgm:cxn modelId="{82E32741-DDFB-4F52-B6B3-FE95471E14B0}" srcId="{5C96EBED-306C-4AB1-A860-DF29DCB7D31C}" destId="{F133FC0C-6EFA-4E49-BF45-5AD130131BAD}" srcOrd="0" destOrd="0" parTransId="{CC690201-1B00-4359-82B2-B32F23BEE046}" sibTransId="{8FD0243F-1EA2-4248-B271-69C7EDAF952F}"/>
    <dgm:cxn modelId="{059C3103-066F-46FE-B20C-36705692A08B}" type="presOf" srcId="{F133FC0C-6EFA-4E49-BF45-5AD130131BAD}" destId="{0976AFAE-C074-47F3-AFF6-8BBACD315D09}" srcOrd="0" destOrd="0" presId="urn:microsoft.com/office/officeart/2005/8/layout/vList5"/>
    <dgm:cxn modelId="{2C9A3B76-F343-43AF-B32A-FDDA1A274190}" type="presOf" srcId="{5C96EBED-306C-4AB1-A860-DF29DCB7D31C}" destId="{50F22EC6-DF5E-4693-8A17-1278E0ACA668}" srcOrd="0" destOrd="0" presId="urn:microsoft.com/office/officeart/2005/8/layout/vList5"/>
    <dgm:cxn modelId="{FFABC94A-8A6D-424D-90C7-2CE7AFCE1D1D}" type="presParOf" srcId="{50F22EC6-DF5E-4693-8A17-1278E0ACA668}" destId="{0826C376-C460-4F8D-BAF2-8A707D3EAEA5}" srcOrd="0" destOrd="0" presId="urn:microsoft.com/office/officeart/2005/8/layout/vList5"/>
    <dgm:cxn modelId="{50BAC4A1-8C7E-4DE0-8C62-CF45D93E800C}" type="presParOf" srcId="{0826C376-C460-4F8D-BAF2-8A707D3EAEA5}" destId="{0976AFAE-C074-47F3-AFF6-8BBACD315D09}" srcOrd="0" destOrd="0" presId="urn:microsoft.com/office/officeart/2005/8/layout/vList5"/>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2325E4-F11B-4A6D-BE22-A40C432F082E}"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uk-UA"/>
        </a:p>
      </dgm:t>
    </dgm:pt>
    <dgm:pt modelId="{4DCD163B-9A46-4D15-B2AA-82B954B25F4E}">
      <dgm:prSet custT="1">
        <dgm:style>
          <a:lnRef idx="1">
            <a:schemeClr val="accent5"/>
          </a:lnRef>
          <a:fillRef idx="2">
            <a:schemeClr val="accent5"/>
          </a:fillRef>
          <a:effectRef idx="1">
            <a:schemeClr val="accent5"/>
          </a:effectRef>
          <a:fontRef idx="minor">
            <a:schemeClr val="dk1"/>
          </a:fontRef>
        </dgm:style>
      </dgm:prSet>
      <dgm:spPr>
        <a:solidFill>
          <a:schemeClr val="accent5">
            <a:lumMod val="40000"/>
            <a:lumOff val="60000"/>
          </a:schemeClr>
        </a:solidFill>
        <a:effectLst>
          <a:glow rad="139700">
            <a:schemeClr val="accent1">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w="165100" prst="coolSlant"/>
        </a:sp3d>
      </dgm:spPr>
      <dgm:t>
        <a:bodyPr/>
        <a:lstStyle/>
        <a:p>
          <a:pPr rtl="0"/>
          <a:r>
            <a:rPr lang="uk-UA" sz="3600" b="1" dirty="0" smtClean="0">
              <a:solidFill>
                <a:schemeClr val="bg2">
                  <a:lumMod val="10000"/>
                </a:schemeClr>
              </a:solidFill>
            </a:rPr>
            <a:t>ДІЗНАТИСЬ БІЛЬШЕ ЦІКАВОГО ПРО БУКОВИНУ</a:t>
          </a:r>
          <a:endParaRPr lang="uk-UA" sz="3600" b="1" dirty="0">
            <a:solidFill>
              <a:schemeClr val="bg2">
                <a:lumMod val="10000"/>
              </a:schemeClr>
            </a:solidFill>
          </a:endParaRPr>
        </a:p>
      </dgm:t>
    </dgm:pt>
    <dgm:pt modelId="{F5E6F833-597F-46E3-8014-62C7E5A27094}" type="parTrans" cxnId="{FF038635-8DC5-44BA-81DB-A89F2FAE81DC}">
      <dgm:prSet/>
      <dgm:spPr/>
      <dgm:t>
        <a:bodyPr/>
        <a:lstStyle/>
        <a:p>
          <a:endParaRPr lang="uk-UA"/>
        </a:p>
      </dgm:t>
    </dgm:pt>
    <dgm:pt modelId="{A2CCE1A3-BD09-4AAE-9144-FA3DAD87BB21}" type="sibTrans" cxnId="{FF038635-8DC5-44BA-81DB-A89F2FAE81DC}">
      <dgm:prSet/>
      <dgm:spPr/>
      <dgm:t>
        <a:bodyPr/>
        <a:lstStyle/>
        <a:p>
          <a:endParaRPr lang="uk-UA"/>
        </a:p>
      </dgm:t>
    </dgm:pt>
    <dgm:pt modelId="{7C6849A3-D850-4A1D-9B67-ACB79BA3F62F}" type="pres">
      <dgm:prSet presAssocID="{1D2325E4-F11B-4A6D-BE22-A40C432F082E}" presName="Name0" presStyleCnt="0">
        <dgm:presLayoutVars>
          <dgm:dir/>
          <dgm:animLvl val="lvl"/>
          <dgm:resizeHandles val="exact"/>
        </dgm:presLayoutVars>
      </dgm:prSet>
      <dgm:spPr/>
      <dgm:t>
        <a:bodyPr/>
        <a:lstStyle/>
        <a:p>
          <a:endParaRPr lang="uk-UA"/>
        </a:p>
      </dgm:t>
    </dgm:pt>
    <dgm:pt modelId="{A7B99CD4-773F-4378-A6D3-DF15CA95B083}" type="pres">
      <dgm:prSet presAssocID="{4DCD163B-9A46-4D15-B2AA-82B954B25F4E}" presName="linNode" presStyleCnt="0"/>
      <dgm:spPr/>
    </dgm:pt>
    <dgm:pt modelId="{D0629516-41EB-4EDB-B00C-BDF5769040D1}" type="pres">
      <dgm:prSet presAssocID="{4DCD163B-9A46-4D15-B2AA-82B954B25F4E}" presName="parentText" presStyleLbl="node1" presStyleIdx="0" presStyleCnt="1" custScaleX="236026">
        <dgm:presLayoutVars>
          <dgm:chMax val="1"/>
          <dgm:bulletEnabled val="1"/>
        </dgm:presLayoutVars>
      </dgm:prSet>
      <dgm:spPr/>
      <dgm:t>
        <a:bodyPr/>
        <a:lstStyle/>
        <a:p>
          <a:endParaRPr lang="uk-UA"/>
        </a:p>
      </dgm:t>
    </dgm:pt>
  </dgm:ptLst>
  <dgm:cxnLst>
    <dgm:cxn modelId="{8200DAE8-74A4-42AA-A501-D60BE07DF076}" type="presOf" srcId="{1D2325E4-F11B-4A6D-BE22-A40C432F082E}" destId="{7C6849A3-D850-4A1D-9B67-ACB79BA3F62F}" srcOrd="0" destOrd="0" presId="urn:microsoft.com/office/officeart/2005/8/layout/vList5"/>
    <dgm:cxn modelId="{FF038635-8DC5-44BA-81DB-A89F2FAE81DC}" srcId="{1D2325E4-F11B-4A6D-BE22-A40C432F082E}" destId="{4DCD163B-9A46-4D15-B2AA-82B954B25F4E}" srcOrd="0" destOrd="0" parTransId="{F5E6F833-597F-46E3-8014-62C7E5A27094}" sibTransId="{A2CCE1A3-BD09-4AAE-9144-FA3DAD87BB21}"/>
    <dgm:cxn modelId="{E93CF54F-EB2A-4BD8-B9F8-CBF52058560F}" type="presOf" srcId="{4DCD163B-9A46-4D15-B2AA-82B954B25F4E}" destId="{D0629516-41EB-4EDB-B00C-BDF5769040D1}" srcOrd="0" destOrd="0" presId="urn:microsoft.com/office/officeart/2005/8/layout/vList5"/>
    <dgm:cxn modelId="{07C88112-3EA4-41DC-A683-002E60205B28}" type="presParOf" srcId="{7C6849A3-D850-4A1D-9B67-ACB79BA3F62F}" destId="{A7B99CD4-773F-4378-A6D3-DF15CA95B083}" srcOrd="0" destOrd="0" presId="urn:microsoft.com/office/officeart/2005/8/layout/vList5"/>
    <dgm:cxn modelId="{CD352218-96F7-49C0-A7EF-0EB5AA2BDAF9}" type="presParOf" srcId="{A7B99CD4-773F-4378-A6D3-DF15CA95B083}" destId="{D0629516-41EB-4EDB-B00C-BDF5769040D1}" srcOrd="0" destOrd="0" presId="urn:microsoft.com/office/officeart/2005/8/layout/vList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AF8457A-5B1E-4313-A834-454C1980B6F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1B9BF6BE-E1DE-43B3-934D-3F720EABEB40}">
      <dgm:prSet custT="1"/>
      <dgm:spPr>
        <a:solidFill>
          <a:schemeClr val="accent5">
            <a:lumMod val="40000"/>
            <a:lumOff val="60000"/>
          </a:schemeClr>
        </a:solidFill>
        <a:effectLst>
          <a:outerShdw blurRad="152400" dist="317500" dir="5400000" sx="90000" sy="-19000" rotWithShape="0">
            <a:prstClr val="black">
              <a:alpha val="15000"/>
            </a:prstClr>
          </a:outerShdw>
        </a:effectLst>
      </dgm:spPr>
      <dgm:t>
        <a:bodyPr/>
        <a:lstStyle/>
        <a:p>
          <a:pPr algn="ctr" rtl="0">
            <a:lnSpc>
              <a:spcPct val="100000"/>
            </a:lnSpc>
            <a:spcAft>
              <a:spcPts val="0"/>
            </a:spcAft>
          </a:pPr>
          <a:r>
            <a:rPr lang="uk-UA" sz="2800" b="1" dirty="0" smtClean="0">
              <a:solidFill>
                <a:schemeClr val="bg2">
                  <a:lumMod val="10000"/>
                </a:schemeClr>
              </a:solidFill>
              <a:effectLst>
                <a:outerShdw blurRad="38100" dist="38100" dir="2700000" algn="tl">
                  <a:srgbClr val="000000">
                    <a:alpha val="43137"/>
                  </a:srgbClr>
                </a:outerShdw>
              </a:effectLst>
            </a:rPr>
            <a:t>АЛЬФРЕД МАРҐУЛ-ШПЕРБЕР</a:t>
          </a:r>
        </a:p>
        <a:p>
          <a:pPr algn="ctr" rtl="0">
            <a:lnSpc>
              <a:spcPct val="100000"/>
            </a:lnSpc>
            <a:spcAft>
              <a:spcPts val="0"/>
            </a:spcAft>
          </a:pPr>
          <a:r>
            <a:rPr lang="uk-UA" sz="2800" b="1" dirty="0" smtClean="0">
              <a:solidFill>
                <a:schemeClr val="bg2">
                  <a:lumMod val="10000"/>
                </a:schemeClr>
              </a:solidFill>
              <a:effectLst>
                <a:outerShdw blurRad="38100" dist="38100" dir="2700000" algn="tl">
                  <a:srgbClr val="000000">
                    <a:alpha val="43137"/>
                  </a:srgbClr>
                </a:outerShdw>
              </a:effectLst>
            </a:rPr>
            <a:t>(23.09.1898 – 03.01.1967)</a:t>
          </a:r>
          <a:endParaRPr lang="uk-UA" sz="2800" b="1" dirty="0">
            <a:solidFill>
              <a:schemeClr val="bg2">
                <a:lumMod val="10000"/>
              </a:schemeClr>
            </a:solidFill>
            <a:effectLst>
              <a:outerShdw blurRad="38100" dist="38100" dir="2700000" algn="tl">
                <a:srgbClr val="000000">
                  <a:alpha val="43137"/>
                </a:srgbClr>
              </a:outerShdw>
            </a:effectLst>
          </a:endParaRPr>
        </a:p>
      </dgm:t>
    </dgm:pt>
    <dgm:pt modelId="{537C0A58-2098-496C-BB0C-BCB301211CA7}" type="parTrans" cxnId="{54B166D1-B3F7-495B-B07C-B6463AAF9993}">
      <dgm:prSet/>
      <dgm:spPr/>
      <dgm:t>
        <a:bodyPr/>
        <a:lstStyle/>
        <a:p>
          <a:endParaRPr lang="uk-UA"/>
        </a:p>
      </dgm:t>
    </dgm:pt>
    <dgm:pt modelId="{AC5266CF-106D-40D4-9251-A4F638E13EC2}" type="sibTrans" cxnId="{54B166D1-B3F7-495B-B07C-B6463AAF9993}">
      <dgm:prSet/>
      <dgm:spPr/>
      <dgm:t>
        <a:bodyPr/>
        <a:lstStyle/>
        <a:p>
          <a:endParaRPr lang="uk-UA"/>
        </a:p>
      </dgm:t>
    </dgm:pt>
    <dgm:pt modelId="{58C6A061-BB1F-42B2-93DD-0162A3DDA96F}" type="pres">
      <dgm:prSet presAssocID="{4AF8457A-5B1E-4313-A834-454C1980B6F4}" presName="linear" presStyleCnt="0">
        <dgm:presLayoutVars>
          <dgm:animLvl val="lvl"/>
          <dgm:resizeHandles val="exact"/>
        </dgm:presLayoutVars>
      </dgm:prSet>
      <dgm:spPr/>
      <dgm:t>
        <a:bodyPr/>
        <a:lstStyle/>
        <a:p>
          <a:endParaRPr lang="uk-UA"/>
        </a:p>
      </dgm:t>
    </dgm:pt>
    <dgm:pt modelId="{4E2CA44D-BFE7-4A80-A808-BD685C1EE8DA}" type="pres">
      <dgm:prSet presAssocID="{1B9BF6BE-E1DE-43B3-934D-3F720EABEB40}" presName="parentText" presStyleLbl="node1" presStyleIdx="0" presStyleCnt="1">
        <dgm:presLayoutVars>
          <dgm:chMax val="0"/>
          <dgm:bulletEnabled val="1"/>
        </dgm:presLayoutVars>
      </dgm:prSet>
      <dgm:spPr/>
      <dgm:t>
        <a:bodyPr/>
        <a:lstStyle/>
        <a:p>
          <a:endParaRPr lang="uk-UA"/>
        </a:p>
      </dgm:t>
    </dgm:pt>
  </dgm:ptLst>
  <dgm:cxnLst>
    <dgm:cxn modelId="{63C37E67-7793-4389-A8E4-C456E1E45744}" type="presOf" srcId="{1B9BF6BE-E1DE-43B3-934D-3F720EABEB40}" destId="{4E2CA44D-BFE7-4A80-A808-BD685C1EE8DA}" srcOrd="0" destOrd="0" presId="urn:microsoft.com/office/officeart/2005/8/layout/vList2"/>
    <dgm:cxn modelId="{54B166D1-B3F7-495B-B07C-B6463AAF9993}" srcId="{4AF8457A-5B1E-4313-A834-454C1980B6F4}" destId="{1B9BF6BE-E1DE-43B3-934D-3F720EABEB40}" srcOrd="0" destOrd="0" parTransId="{537C0A58-2098-496C-BB0C-BCB301211CA7}" sibTransId="{AC5266CF-106D-40D4-9251-A4F638E13EC2}"/>
    <dgm:cxn modelId="{EDF80EC4-5925-483B-9240-CB2DFA47D484}" type="presOf" srcId="{4AF8457A-5B1E-4313-A834-454C1980B6F4}" destId="{58C6A061-BB1F-42B2-93DD-0162A3DDA96F}" srcOrd="0" destOrd="0" presId="urn:microsoft.com/office/officeart/2005/8/layout/vList2"/>
    <dgm:cxn modelId="{B0B90745-5AA2-4B0B-B569-01654AE9FF88}" type="presParOf" srcId="{58C6A061-BB1F-42B2-93DD-0162A3DDA96F}" destId="{4E2CA44D-BFE7-4A80-A808-BD685C1EE8DA}"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DE6F2C3-D416-425F-8D70-A6D07C6DB3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uk-UA"/>
        </a:p>
      </dgm:t>
    </dgm:pt>
    <dgm:pt modelId="{C6EDB918-30DA-493B-9333-A4FEC030D7D2}">
      <dgm:prSet custT="1">
        <dgm:style>
          <a:lnRef idx="1">
            <a:schemeClr val="accent2"/>
          </a:lnRef>
          <a:fillRef idx="3">
            <a:schemeClr val="accent2"/>
          </a:fillRef>
          <a:effectRef idx="2">
            <a:schemeClr val="accent2"/>
          </a:effectRef>
          <a:fontRef idx="minor">
            <a:schemeClr val="lt1"/>
          </a:fontRef>
        </dgm:style>
      </dgm:prSet>
      <dgm:spPr>
        <a:effectLst>
          <a:glow rad="228600">
            <a:schemeClr val="accent4">
              <a:satMod val="175000"/>
              <a:alpha val="40000"/>
            </a:schemeClr>
          </a:glow>
        </a:effectLst>
      </dgm:spPr>
      <dgm:t>
        <a:bodyPr/>
        <a:lstStyle/>
        <a:p>
          <a:pPr algn="ctr" rtl="0">
            <a:lnSpc>
              <a:spcPct val="100000"/>
            </a:lnSpc>
            <a:spcAft>
              <a:spcPts val="0"/>
            </a:spcAft>
          </a:pPr>
          <a:r>
            <a:rPr lang="uk-UA" sz="2800" b="1" dirty="0" smtClean="0"/>
            <a:t>ҐЕОРҐ ДРОЗДОВСЬКИЙ</a:t>
          </a:r>
        </a:p>
        <a:p>
          <a:pPr algn="ctr" rtl="0">
            <a:lnSpc>
              <a:spcPct val="100000"/>
            </a:lnSpc>
            <a:spcAft>
              <a:spcPts val="0"/>
            </a:spcAft>
          </a:pPr>
          <a:r>
            <a:rPr lang="uk-UA" sz="2800" b="1" dirty="0" smtClean="0">
              <a:effectLst>
                <a:outerShdw blurRad="38100" dist="38100" dir="2700000" algn="tl">
                  <a:srgbClr val="000000">
                    <a:alpha val="43137"/>
                  </a:srgbClr>
                </a:outerShdw>
              </a:effectLst>
            </a:rPr>
            <a:t>(21.04.1899 – 24.10.1987)</a:t>
          </a:r>
          <a:endParaRPr lang="uk-UA" sz="2800" b="1" dirty="0"/>
        </a:p>
      </dgm:t>
    </dgm:pt>
    <dgm:pt modelId="{68EAEA03-334C-4025-AFDF-94FA293FDACF}" type="parTrans" cxnId="{4C91C12E-0871-4620-BCAE-A4EAC5408273}">
      <dgm:prSet/>
      <dgm:spPr/>
      <dgm:t>
        <a:bodyPr/>
        <a:lstStyle/>
        <a:p>
          <a:endParaRPr lang="uk-UA"/>
        </a:p>
      </dgm:t>
    </dgm:pt>
    <dgm:pt modelId="{E74215E5-73A8-4503-BB43-7FEE0A89C50A}" type="sibTrans" cxnId="{4C91C12E-0871-4620-BCAE-A4EAC5408273}">
      <dgm:prSet/>
      <dgm:spPr/>
      <dgm:t>
        <a:bodyPr/>
        <a:lstStyle/>
        <a:p>
          <a:endParaRPr lang="uk-UA"/>
        </a:p>
      </dgm:t>
    </dgm:pt>
    <dgm:pt modelId="{A781D65C-6829-4FED-897B-F882D0471DBC}" type="pres">
      <dgm:prSet presAssocID="{CDE6F2C3-D416-425F-8D70-A6D07C6DB3DE}" presName="linear" presStyleCnt="0">
        <dgm:presLayoutVars>
          <dgm:animLvl val="lvl"/>
          <dgm:resizeHandles val="exact"/>
        </dgm:presLayoutVars>
      </dgm:prSet>
      <dgm:spPr/>
      <dgm:t>
        <a:bodyPr/>
        <a:lstStyle/>
        <a:p>
          <a:endParaRPr lang="uk-UA"/>
        </a:p>
      </dgm:t>
    </dgm:pt>
    <dgm:pt modelId="{E1DAE21A-0902-465D-B0D6-ACAC6BAF2D37}" type="pres">
      <dgm:prSet presAssocID="{C6EDB918-30DA-493B-9333-A4FEC030D7D2}" presName="parentText" presStyleLbl="node1" presStyleIdx="0" presStyleCnt="1" custScaleY="204889">
        <dgm:presLayoutVars>
          <dgm:chMax val="0"/>
          <dgm:bulletEnabled val="1"/>
        </dgm:presLayoutVars>
      </dgm:prSet>
      <dgm:spPr/>
      <dgm:t>
        <a:bodyPr/>
        <a:lstStyle/>
        <a:p>
          <a:endParaRPr lang="uk-UA"/>
        </a:p>
      </dgm:t>
    </dgm:pt>
  </dgm:ptLst>
  <dgm:cxnLst>
    <dgm:cxn modelId="{4C91C12E-0871-4620-BCAE-A4EAC5408273}" srcId="{CDE6F2C3-D416-425F-8D70-A6D07C6DB3DE}" destId="{C6EDB918-30DA-493B-9333-A4FEC030D7D2}" srcOrd="0" destOrd="0" parTransId="{68EAEA03-334C-4025-AFDF-94FA293FDACF}" sibTransId="{E74215E5-73A8-4503-BB43-7FEE0A89C50A}"/>
    <dgm:cxn modelId="{48E5EFA7-1570-471B-90F2-FB674F31A830}" type="presOf" srcId="{CDE6F2C3-D416-425F-8D70-A6D07C6DB3DE}" destId="{A781D65C-6829-4FED-897B-F882D0471DBC}" srcOrd="0" destOrd="0" presId="urn:microsoft.com/office/officeart/2005/8/layout/vList2"/>
    <dgm:cxn modelId="{0FAD47AB-3F91-48CC-B196-B90EB05DC2E9}" type="presOf" srcId="{C6EDB918-30DA-493B-9333-A4FEC030D7D2}" destId="{E1DAE21A-0902-465D-B0D6-ACAC6BAF2D37}" srcOrd="0" destOrd="0" presId="urn:microsoft.com/office/officeart/2005/8/layout/vList2"/>
    <dgm:cxn modelId="{05B78E63-4D4E-4AB0-BCF5-098918E9FF6C}" type="presParOf" srcId="{A781D65C-6829-4FED-897B-F882D0471DBC}" destId="{E1DAE21A-0902-465D-B0D6-ACAC6BAF2D37}" srcOrd="0" destOrd="0" presId="urn:microsoft.com/office/officeart/2005/8/layout/vList2"/>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DDB368C-0753-4ECF-BF87-B24253EBB4CF}">
      <dsp:nvSpPr>
        <dsp:cNvPr id="0" name=""/>
        <dsp:cNvSpPr/>
      </dsp:nvSpPr>
      <dsp:spPr>
        <a:xfrm>
          <a:off x="0" y="904675"/>
          <a:ext cx="7074192" cy="2743402"/>
        </a:xfrm>
        <a:prstGeom prst="roundRect">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solidFill>
            <a:schemeClr val="accent2"/>
          </a:solidFill>
          <a:prstDash val="solid"/>
        </a:ln>
        <a:effectLst>
          <a:glow rad="139700">
            <a:schemeClr val="accent5">
              <a:satMod val="175000"/>
              <a:alpha val="40000"/>
            </a:schemeClr>
          </a:glow>
          <a:outerShdw blurRad="63500" sx="102000" sy="102000" algn="ctr" rotWithShape="0">
            <a:prstClr val="black">
              <a:alpha val="40000"/>
            </a:prstClr>
          </a:outerShdw>
        </a:effectLst>
      </dsp:spPr>
      <dsp:style>
        <a:lnRef idx="1">
          <a:schemeClr val="accent2"/>
        </a:lnRef>
        <a:fillRef idx="2">
          <a:schemeClr val="accent2"/>
        </a:fillRef>
        <a:effectRef idx="1">
          <a:schemeClr val="accent2"/>
        </a:effectRef>
        <a:fontRef idx="minor">
          <a:schemeClr val="dk1"/>
        </a:fontRef>
      </dsp:style>
      <dsp:txBody>
        <a:bodyPr spcFirstLastPara="0" vert="horz" wrap="square" lIns="76200" tIns="76200" rIns="76200" bIns="76200" numCol="1" spcCol="1270" anchor="ctr" anchorCtr="0">
          <a:noAutofit/>
        </a:bodyPr>
        <a:lstStyle/>
        <a:p>
          <a:pPr lvl="0" algn="just" defTabSz="889000" rtl="0">
            <a:lnSpc>
              <a:spcPct val="90000"/>
            </a:lnSpc>
            <a:spcBef>
              <a:spcPct val="0"/>
            </a:spcBef>
            <a:spcAft>
              <a:spcPct val="35000"/>
            </a:spcAft>
          </a:pPr>
          <a:r>
            <a:rPr lang="uk-UA" sz="2000" kern="1200" dirty="0" smtClean="0">
              <a:latin typeface="Book Antiqua" pitchFamily="18" charset="0"/>
            </a:rPr>
            <a:t>формування обсягу знань про специфіку одного з найцікавіших літературних феноменів першої половини ХХ ст., який поряд з таким явищем, як німецькомовна література Праги, став однією з найцікавіших артикуляцій острівного німецькомовного письменства міжвоєнного та повоєнного часу.</a:t>
          </a:r>
          <a:endParaRPr lang="uk-UA" sz="2000" b="1" kern="1200" dirty="0">
            <a:latin typeface="Book Antiqua" pitchFamily="18" charset="0"/>
          </a:endParaRPr>
        </a:p>
      </dsp:txBody>
      <dsp:txXfrm>
        <a:off x="0" y="904675"/>
        <a:ext cx="7074192" cy="2743402"/>
      </dsp:txXfrm>
    </dsp:sp>
  </dsp:spTree>
</dsp:drawing>
</file>

<file path=ppt/diagrams/drawing10.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A9EA93A-2B88-41E5-A6C4-A5FA6420BEC7}">
      <dsp:nvSpPr>
        <dsp:cNvPr id="0" name=""/>
        <dsp:cNvSpPr/>
      </dsp:nvSpPr>
      <dsp:spPr>
        <a:xfrm>
          <a:off x="0" y="483"/>
          <a:ext cx="4267200" cy="989632"/>
        </a:xfrm>
        <a:prstGeom prst="roundRect">
          <a:avLst/>
        </a:prstGeom>
        <a:gradFill rotWithShape="1">
          <a:gsLst>
            <a:gs pos="0">
              <a:schemeClr val="accent5">
                <a:tint val="92000"/>
                <a:satMod val="170000"/>
              </a:schemeClr>
            </a:gs>
            <a:gs pos="15000">
              <a:schemeClr val="accent5">
                <a:tint val="92000"/>
                <a:shade val="99000"/>
                <a:satMod val="170000"/>
              </a:schemeClr>
            </a:gs>
            <a:gs pos="62000">
              <a:schemeClr val="accent5">
                <a:tint val="96000"/>
                <a:shade val="80000"/>
                <a:satMod val="170000"/>
              </a:schemeClr>
            </a:gs>
            <a:gs pos="97000">
              <a:schemeClr val="accent5">
                <a:tint val="98000"/>
                <a:shade val="63000"/>
                <a:satMod val="170000"/>
              </a:schemeClr>
            </a:gs>
            <a:gs pos="100000">
              <a:schemeClr val="accent5">
                <a:shade val="62000"/>
                <a:satMod val="170000"/>
              </a:schemeClr>
            </a:gs>
          </a:gsLst>
          <a:path path="circle">
            <a:fillToRect l="50000" t="50000" r="50000" b="50000"/>
          </a:path>
        </a:gradFill>
        <a:ln w="9525" cap="flat" cmpd="sng"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l">
            <a:rot lat="0" lon="0" rev="8700000"/>
          </a:lightRig>
        </a:scene3d>
        <a:sp3d>
          <a:bevelT w="190500" h="38100"/>
        </a:sp3d>
      </dsp:spPr>
      <dsp:style>
        <a:lnRef idx="1">
          <a:schemeClr val="accent5"/>
        </a:lnRef>
        <a:fillRef idx="3">
          <a:schemeClr val="accent5"/>
        </a:fillRef>
        <a:effectRef idx="2">
          <a:schemeClr val="accent5"/>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ts val="0"/>
            </a:spcAft>
          </a:pPr>
          <a:r>
            <a:rPr lang="uk-UA" sz="2800" b="1" kern="1200" dirty="0" smtClean="0">
              <a:solidFill>
                <a:schemeClr val="bg2">
                  <a:lumMod val="10000"/>
                </a:schemeClr>
              </a:solidFill>
            </a:rPr>
            <a:t>Роза Ауслендер</a:t>
          </a:r>
        </a:p>
        <a:p>
          <a:pPr lvl="0" algn="ctr" defTabSz="1244600" rtl="0">
            <a:lnSpc>
              <a:spcPct val="100000"/>
            </a:lnSpc>
            <a:spcBef>
              <a:spcPct val="0"/>
            </a:spcBef>
            <a:spcAft>
              <a:spcPts val="0"/>
            </a:spcAft>
          </a:pPr>
          <a:r>
            <a:rPr lang="uk-UA" sz="2800" b="1" kern="1200" dirty="0" smtClean="0">
              <a:solidFill>
                <a:schemeClr val="bg2">
                  <a:lumMod val="10000"/>
                </a:schemeClr>
              </a:solidFill>
            </a:rPr>
            <a:t>(11.05.1901-3.01.1988)</a:t>
          </a:r>
          <a:endParaRPr lang="uk-UA" sz="2800" b="1" kern="1200" dirty="0">
            <a:solidFill>
              <a:schemeClr val="bg2">
                <a:lumMod val="10000"/>
              </a:schemeClr>
            </a:solidFill>
          </a:endParaRPr>
        </a:p>
      </dsp:txBody>
      <dsp:txXfrm>
        <a:off x="0" y="483"/>
        <a:ext cx="4267200" cy="989632"/>
      </dsp:txXfrm>
    </dsp:sp>
  </dsp:spTree>
</dsp:drawing>
</file>

<file path=ppt/diagrams/drawing1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E322EF-8554-4F69-8E0D-EAB95AE3C776}">
      <dsp:nvSpPr>
        <dsp:cNvPr id="0" name=""/>
        <dsp:cNvSpPr/>
      </dsp:nvSpPr>
      <dsp:spPr>
        <a:xfrm>
          <a:off x="0" y="520"/>
          <a:ext cx="4038600" cy="1065758"/>
        </a:xfrm>
        <a:prstGeom prst="roundRect">
          <a:avLst/>
        </a:prstGeom>
        <a:solidFill>
          <a:schemeClr val="accent1"/>
        </a:solidFill>
        <a:ln w="25400" cap="flat" cmpd="sng" algn="ctr">
          <a:solidFill>
            <a:schemeClr val="accent5">
              <a:lumMod val="75000"/>
            </a:schemeClr>
          </a:solidFill>
          <a:prstDash val="solid"/>
        </a:ln>
        <a:effectLst>
          <a:outerShdw blurRad="44450" dist="27940" dir="5400000" algn="ctr" rotWithShape="0">
            <a:srgbClr val="000000">
              <a:alpha val="32000"/>
            </a:srgbClr>
          </a:outerShdw>
          <a:reflection blurRad="6350" stA="50000" endA="295" endPos="92000" dist="101600" dir="5400000" sy="-100000" algn="bl" rotWithShape="0"/>
        </a:effectLst>
        <a:scene3d>
          <a:camera prst="orthographicFront">
            <a:rot lat="0" lon="0" rev="0"/>
          </a:camera>
          <a:lightRig rig="balanced" dir="t">
            <a:rot lat="0" lon="0" rev="8700000"/>
          </a:lightRig>
        </a:scene3d>
        <a:sp3d>
          <a:bevelT w="190500" h="38100"/>
        </a:sp3d>
      </dsp:spPr>
      <dsp:style>
        <a:lnRef idx="3">
          <a:schemeClr val="lt1"/>
        </a:lnRef>
        <a:fillRef idx="1">
          <a:schemeClr val="accent1"/>
        </a:fillRef>
        <a:effectRef idx="1">
          <a:schemeClr val="accent1"/>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ts val="0"/>
            </a:spcAft>
          </a:pPr>
          <a:r>
            <a:rPr lang="uk-UA" sz="2800" b="1" kern="1200" dirty="0" smtClean="0"/>
            <a:t>Клара БЛЮМ</a:t>
          </a:r>
        </a:p>
        <a:p>
          <a:pPr lvl="0" algn="ctr" defTabSz="1244600" rtl="0">
            <a:lnSpc>
              <a:spcPct val="90000"/>
            </a:lnSpc>
            <a:spcBef>
              <a:spcPct val="0"/>
            </a:spcBef>
            <a:spcAft>
              <a:spcPts val="0"/>
            </a:spcAft>
          </a:pPr>
          <a:r>
            <a:rPr lang="uk-UA" sz="2800" b="1" kern="1200" dirty="0" smtClean="0"/>
            <a:t>(27.11.1904-04.05.1971)</a:t>
          </a:r>
          <a:endParaRPr lang="uk-UA" sz="2800" b="1" kern="1200" dirty="0"/>
        </a:p>
      </dsp:txBody>
      <dsp:txXfrm>
        <a:off x="0" y="520"/>
        <a:ext cx="4038600" cy="1065758"/>
      </dsp:txXfrm>
    </dsp:sp>
  </dsp:spTree>
</dsp:drawing>
</file>

<file path=ppt/diagrams/drawing1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07CEA6-4F97-441B-BE10-706025E0BAE2}">
      <dsp:nvSpPr>
        <dsp:cNvPr id="0" name=""/>
        <dsp:cNvSpPr/>
      </dsp:nvSpPr>
      <dsp:spPr>
        <a:xfrm>
          <a:off x="0" y="155"/>
          <a:ext cx="4419600" cy="761688"/>
        </a:xfrm>
        <a:prstGeom prst="roundRect">
          <a:avLst/>
        </a:prstGeom>
        <a:solidFill>
          <a:schemeClr val="accent5"/>
        </a:solidFill>
        <a:ln w="25400" cap="flat" cmpd="sng" algn="ctr">
          <a:solidFill>
            <a:schemeClr val="lt1"/>
          </a:solidFill>
          <a:prstDash val="solid"/>
        </a:ln>
        <a:effectLst>
          <a:outerShdw blurRad="76200" dist="12700" dir="2700000" sy="-23000" kx="-800400" algn="bl" rotWithShape="0">
            <a:prstClr val="black">
              <a:alpha val="20000"/>
            </a:prstClr>
          </a:outerShdw>
        </a:effectLst>
      </dsp:spPr>
      <dsp:style>
        <a:lnRef idx="3">
          <a:schemeClr val="lt1"/>
        </a:lnRef>
        <a:fillRef idx="1">
          <a:schemeClr val="accent5"/>
        </a:fillRef>
        <a:effectRef idx="1">
          <a:schemeClr val="accent5"/>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ts val="0"/>
            </a:spcAft>
          </a:pPr>
          <a:r>
            <a:rPr lang="uk-UA" sz="2800" b="1" u="sng" kern="1200" dirty="0" err="1" smtClean="0">
              <a:solidFill>
                <a:schemeClr val="tx1"/>
              </a:solidFill>
            </a:rPr>
            <a:t>Мозес</a:t>
          </a:r>
          <a:r>
            <a:rPr lang="uk-UA" sz="2800" b="1" u="sng" kern="1200" dirty="0" smtClean="0">
              <a:solidFill>
                <a:schemeClr val="tx1"/>
              </a:solidFill>
            </a:rPr>
            <a:t> РОЗЕНКРАНЦ</a:t>
          </a:r>
        </a:p>
        <a:p>
          <a:pPr lvl="0" algn="ctr" defTabSz="1244600" rtl="0">
            <a:lnSpc>
              <a:spcPct val="100000"/>
            </a:lnSpc>
            <a:spcBef>
              <a:spcPct val="0"/>
            </a:spcBef>
            <a:spcAft>
              <a:spcPts val="0"/>
            </a:spcAft>
          </a:pPr>
          <a:r>
            <a:rPr lang="uk-UA" sz="2800" b="1" u="sng" kern="1200" dirty="0" smtClean="0">
              <a:solidFill>
                <a:schemeClr val="tx1"/>
              </a:solidFill>
            </a:rPr>
            <a:t>(20.06.1904-17.05.2003)</a:t>
          </a:r>
          <a:endParaRPr lang="uk-UA" sz="2800" b="1" u="sng" kern="1200" dirty="0">
            <a:solidFill>
              <a:schemeClr val="tx1"/>
            </a:solidFill>
          </a:endParaRPr>
        </a:p>
      </dsp:txBody>
      <dsp:txXfrm>
        <a:off x="0" y="155"/>
        <a:ext cx="4419600" cy="761688"/>
      </dsp:txXfrm>
    </dsp:sp>
  </dsp:spTree>
</dsp:drawing>
</file>

<file path=ppt/diagrams/drawing1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01F23AB-B279-49E8-8D29-1DF95AFBC6FC}">
      <dsp:nvSpPr>
        <dsp:cNvPr id="0" name=""/>
        <dsp:cNvSpPr/>
      </dsp:nvSpPr>
      <dsp:spPr>
        <a:xfrm>
          <a:off x="-228598" y="0"/>
          <a:ext cx="7391396" cy="388620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a:glow rad="228600">
            <a:schemeClr val="accent5">
              <a:satMod val="175000"/>
              <a:alpha val="40000"/>
            </a:schemeClr>
          </a:glow>
          <a:outerShdw blurRad="50800" dist="38100" dir="5400000" algn="t" rotWithShape="0">
            <a:prstClr val="black">
              <a:alpha val="40000"/>
            </a:prstClr>
          </a:outerShdw>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uk-UA" sz="1800" b="1" kern="1200" dirty="0" smtClean="0"/>
            <a:t>Очі:</a:t>
          </a:r>
          <a:br>
            <a:rPr lang="uk-UA" sz="1800" b="1" kern="1200" dirty="0" smtClean="0"/>
          </a:br>
          <a:r>
            <a:rPr lang="uk-UA" sz="1800" b="1" kern="1200" dirty="0" smtClean="0"/>
            <a:t>ви мерехтіли у цівках рясного дощу,</a:t>
          </a:r>
          <a:br>
            <a:rPr lang="uk-UA" sz="1800" b="1" kern="1200" dirty="0" smtClean="0"/>
          </a:br>
          <a:r>
            <a:rPr lang="uk-UA" sz="1800" b="1" kern="1200" dirty="0" smtClean="0"/>
            <a:t>коли бог наказав мені випити чашу.</a:t>
          </a:r>
          <a:br>
            <a:rPr lang="uk-UA" sz="1800" b="1" kern="1200" dirty="0" smtClean="0"/>
          </a:br>
          <a:r>
            <a:rPr lang="uk-UA" sz="1800" b="1" kern="1200" dirty="0" smtClean="0"/>
            <a:t/>
          </a:r>
          <a:br>
            <a:rPr lang="uk-UA" sz="1800" b="1" kern="1200" dirty="0" smtClean="0"/>
          </a:br>
          <a:r>
            <a:rPr lang="uk-UA" sz="1800" b="1" kern="1200" dirty="0" smtClean="0"/>
            <a:t>Очі:</a:t>
          </a:r>
          <a:br>
            <a:rPr lang="uk-UA" sz="1800" b="1" kern="1200" dirty="0" smtClean="0"/>
          </a:br>
          <a:r>
            <a:rPr lang="uk-UA" sz="1800" b="1" kern="1200" dirty="0" smtClean="0"/>
            <a:t>золото зір, яке ніч відлічила мені на долоню,</a:t>
          </a:r>
          <a:br>
            <a:rPr lang="uk-UA" sz="1800" b="1" kern="1200" dirty="0" smtClean="0"/>
          </a:br>
          <a:r>
            <a:rPr lang="uk-UA" sz="1800" b="1" kern="1200" dirty="0" smtClean="0"/>
            <a:t>коли я кропиву зривав</a:t>
          </a:r>
          <a:br>
            <a:rPr lang="uk-UA" sz="1800" b="1" kern="1200" dirty="0" smtClean="0"/>
          </a:br>
          <a:r>
            <a:rPr lang="uk-UA" sz="1800" b="1" kern="1200" dirty="0" smtClean="0"/>
            <a:t>і викорчував тіні проречень.</a:t>
          </a:r>
          <a:br>
            <a:rPr lang="uk-UA" sz="1800" b="1" kern="1200" dirty="0" smtClean="0"/>
          </a:br>
          <a:r>
            <a:rPr lang="uk-UA" sz="1800" b="1" kern="1200" dirty="0" smtClean="0"/>
            <a:t/>
          </a:r>
          <a:br>
            <a:rPr lang="uk-UA" sz="1800" b="1" kern="1200" dirty="0" smtClean="0"/>
          </a:br>
          <a:r>
            <a:rPr lang="uk-UA" sz="1800" b="1" kern="1200" dirty="0" smtClean="0"/>
            <a:t>Очі:</a:t>
          </a:r>
          <a:br>
            <a:rPr lang="uk-UA" sz="1800" b="1" kern="1200" dirty="0" smtClean="0"/>
          </a:br>
          <a:r>
            <a:rPr lang="uk-UA" sz="1800" b="1" kern="1200" dirty="0" smtClean="0"/>
            <a:t>вечір, що запалав наді мною, коли  розчахнув я браму</a:t>
          </a:r>
          <a:br>
            <a:rPr lang="uk-UA" sz="1800" b="1" kern="1200" dirty="0" smtClean="0"/>
          </a:br>
          <a:r>
            <a:rPr lang="uk-UA" sz="1800" b="1" kern="1200" dirty="0" smtClean="0"/>
            <a:t>і, увінчаний снігом своїх посивілих скронь,</a:t>
          </a:r>
          <a:br>
            <a:rPr lang="uk-UA" sz="1800" b="1" kern="1200" dirty="0" smtClean="0"/>
          </a:br>
          <a:r>
            <a:rPr lang="uk-UA" sz="1800" b="1" kern="1200" dirty="0" smtClean="0"/>
            <a:t>проскакав крізь оселі вічності.</a:t>
          </a:r>
          <a:endParaRPr lang="uk-UA" sz="1800" b="1" kern="1200" dirty="0"/>
        </a:p>
      </dsp:txBody>
      <dsp:txXfrm>
        <a:off x="-228598" y="0"/>
        <a:ext cx="7391396" cy="3886200"/>
      </dsp:txXfrm>
    </dsp:sp>
  </dsp:spTree>
</dsp:drawing>
</file>

<file path=ppt/diagrams/drawing1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CA8A57-6136-4B3B-A2B8-16BB37F89A30}">
      <dsp:nvSpPr>
        <dsp:cNvPr id="0" name=""/>
        <dsp:cNvSpPr/>
      </dsp:nvSpPr>
      <dsp:spPr>
        <a:xfrm>
          <a:off x="0" y="1116"/>
          <a:ext cx="4051008" cy="1141883"/>
        </a:xfrm>
        <a:prstGeom prst="roundRect">
          <a:avLst/>
        </a:prstGeom>
        <a:solidFill>
          <a:schemeClr val="accent1">
            <a:hueOff val="0"/>
            <a:satOff val="0"/>
            <a:lumOff val="0"/>
            <a:alphaOff val="0"/>
          </a:schemeClr>
        </a:solidFill>
        <a:ln>
          <a:noFill/>
        </a:ln>
        <a:effectLst>
          <a:glow rad="228600">
            <a:schemeClr val="accent5">
              <a:satMod val="175000"/>
              <a:alpha val="40000"/>
            </a:schemeClr>
          </a:glo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uk-UA" sz="2800" kern="1200" dirty="0" smtClean="0">
              <a:solidFill>
                <a:schemeClr val="tx1"/>
              </a:solidFill>
            </a:rPr>
            <a:t>Пауль </a:t>
          </a:r>
          <a:r>
            <a:rPr lang="uk-UA" sz="2800" kern="1200" dirty="0" err="1" smtClean="0">
              <a:solidFill>
                <a:schemeClr val="tx1"/>
              </a:solidFill>
            </a:rPr>
            <a:t>Целан</a:t>
          </a:r>
          <a:endParaRPr lang="uk-UA" sz="2800" kern="1200" dirty="0" smtClean="0">
            <a:solidFill>
              <a:schemeClr val="tx1"/>
            </a:solidFill>
          </a:endParaRPr>
        </a:p>
        <a:p>
          <a:pPr lvl="0" algn="ctr" defTabSz="1244600" rtl="0">
            <a:lnSpc>
              <a:spcPct val="90000"/>
            </a:lnSpc>
            <a:spcBef>
              <a:spcPct val="0"/>
            </a:spcBef>
            <a:spcAft>
              <a:spcPct val="35000"/>
            </a:spcAft>
          </a:pPr>
          <a:r>
            <a:rPr lang="uk-UA" sz="2800" kern="1200" dirty="0" smtClean="0">
              <a:solidFill>
                <a:schemeClr val="tx1"/>
              </a:solidFill>
            </a:rPr>
            <a:t>(23.11.1920-20.04.1970)</a:t>
          </a:r>
          <a:endParaRPr lang="uk-UA" sz="2800" kern="1200" dirty="0">
            <a:solidFill>
              <a:schemeClr val="tx1"/>
            </a:solidFill>
          </a:endParaRPr>
        </a:p>
      </dsp:txBody>
      <dsp:txXfrm>
        <a:off x="0" y="1116"/>
        <a:ext cx="4051008" cy="1141883"/>
      </dsp:txXfrm>
    </dsp:sp>
  </dsp:spTree>
</dsp:drawing>
</file>

<file path=ppt/diagrams/drawing1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87208AA-D577-4039-A6D0-CBB88F10918F}">
      <dsp:nvSpPr>
        <dsp:cNvPr id="0" name=""/>
        <dsp:cNvSpPr/>
      </dsp:nvSpPr>
      <dsp:spPr>
        <a:xfrm>
          <a:off x="0" y="777239"/>
          <a:ext cx="5638800" cy="2255520"/>
        </a:xfrm>
        <a:prstGeom prst="rect">
          <a:avLst/>
        </a:prstGeom>
        <a:solidFill>
          <a:schemeClr val="accent4">
            <a:lumMod val="60000"/>
            <a:lumOff val="4000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85344" rIns="149352" bIns="85344" numCol="1" spcCol="1270" anchor="ctr" anchorCtr="0">
          <a:noAutofit/>
        </a:bodyPr>
        <a:lstStyle/>
        <a:p>
          <a:pPr lvl="0" algn="ctr" defTabSz="933450" rtl="0">
            <a:lnSpc>
              <a:spcPct val="90000"/>
            </a:lnSpc>
            <a:spcBef>
              <a:spcPct val="0"/>
            </a:spcBef>
            <a:spcAft>
              <a:spcPct val="35000"/>
            </a:spcAft>
          </a:pPr>
          <a:r>
            <a:rPr lang="uk-UA" sz="2100" b="1" kern="1200" dirty="0" smtClean="0">
              <a:solidFill>
                <a:schemeClr val="tx1"/>
              </a:solidFill>
            </a:rPr>
            <a:t>Земна епітафія</a:t>
          </a:r>
          <a:br>
            <a:rPr lang="uk-UA" sz="2100" b="1" kern="1200" dirty="0" smtClean="0">
              <a:solidFill>
                <a:schemeClr val="tx1"/>
              </a:solidFill>
            </a:rPr>
          </a:br>
          <a:r>
            <a:rPr lang="uk-UA" sz="2100" b="1" kern="1200" dirty="0" smtClean="0">
              <a:solidFill>
                <a:schemeClr val="tx1"/>
              </a:solidFill>
            </a:rPr>
            <a:t/>
          </a:r>
          <a:br>
            <a:rPr lang="uk-UA" sz="2100" b="1" kern="1200" dirty="0" smtClean="0">
              <a:solidFill>
                <a:schemeClr val="tx1"/>
              </a:solidFill>
            </a:rPr>
          </a:br>
          <a:r>
            <a:rPr lang="uk-UA" sz="2100" b="1" kern="1200" dirty="0" smtClean="0">
              <a:solidFill>
                <a:schemeClr val="tx1"/>
              </a:solidFill>
            </a:rPr>
            <a:t>Людино мирна, бивсь я, мов вовк,</a:t>
          </a:r>
          <a:br>
            <a:rPr lang="uk-UA" sz="2100" b="1" kern="1200" dirty="0" smtClean="0">
              <a:solidFill>
                <a:schemeClr val="tx1"/>
              </a:solidFill>
            </a:rPr>
          </a:br>
          <a:r>
            <a:rPr lang="uk-UA" sz="2100" b="1" kern="1200" dirty="0" smtClean="0">
              <a:solidFill>
                <a:schemeClr val="tx1"/>
              </a:solidFill>
            </a:rPr>
            <a:t>Із кухлями вина і світом безголових.</a:t>
          </a:r>
          <a:br>
            <a:rPr lang="uk-UA" sz="2100" b="1" kern="1200" dirty="0" smtClean="0">
              <a:solidFill>
                <a:schemeClr val="tx1"/>
              </a:solidFill>
            </a:rPr>
          </a:br>
          <a:r>
            <a:rPr lang="uk-UA" sz="2100" b="1" kern="1200" dirty="0" smtClean="0">
              <a:solidFill>
                <a:schemeClr val="tx1"/>
              </a:solidFill>
            </a:rPr>
            <a:t>І, нездоланний, хоч і без відзнак,</a:t>
          </a:r>
          <a:br>
            <a:rPr lang="uk-UA" sz="2100" b="1" kern="1200" dirty="0" smtClean="0">
              <a:solidFill>
                <a:schemeClr val="tx1"/>
              </a:solidFill>
            </a:rPr>
          </a:br>
          <a:r>
            <a:rPr lang="uk-UA" sz="2100" b="1" kern="1200" dirty="0" smtClean="0">
              <a:solidFill>
                <a:schemeClr val="tx1"/>
              </a:solidFill>
            </a:rPr>
            <a:t>пропав я в нічиїй країні слова.</a:t>
          </a:r>
          <a:br>
            <a:rPr lang="uk-UA" sz="2100" b="1" kern="1200" dirty="0" smtClean="0">
              <a:solidFill>
                <a:schemeClr val="tx1"/>
              </a:solidFill>
            </a:rPr>
          </a:br>
          <a:endParaRPr lang="uk-UA" sz="2100" b="1" kern="1200" dirty="0">
            <a:solidFill>
              <a:schemeClr val="tx1"/>
            </a:solidFill>
          </a:endParaRPr>
        </a:p>
      </dsp:txBody>
      <dsp:txXfrm>
        <a:off x="0" y="777239"/>
        <a:ext cx="5638800" cy="2255520"/>
      </dsp:txXfrm>
    </dsp:sp>
    <dsp:sp modelId="{4122EA5E-FD7B-4403-9646-74942B422099}">
      <dsp:nvSpPr>
        <dsp:cNvPr id="0" name=""/>
        <dsp:cNvSpPr/>
      </dsp:nvSpPr>
      <dsp:spPr>
        <a:xfrm flipV="1">
          <a:off x="0" y="2699805"/>
          <a:ext cx="5638800" cy="5"/>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18375B7-78D6-4FB4-8812-8EC54974E612}">
      <dsp:nvSpPr>
        <dsp:cNvPr id="0" name=""/>
        <dsp:cNvSpPr/>
      </dsp:nvSpPr>
      <dsp:spPr>
        <a:xfrm>
          <a:off x="0" y="228599"/>
          <a:ext cx="4953000" cy="928170"/>
        </a:xfrm>
        <a:prstGeom prst="roundRect">
          <a:avLst/>
        </a:prstGeom>
        <a:solidFill>
          <a:schemeClr val="accent4">
            <a:lumMod val="75000"/>
          </a:schemeClr>
        </a:solidFill>
        <a:ln w="25400" cap="flat" cmpd="sng" algn="ctr">
          <a:noFill/>
          <a:prstDash val="solid"/>
        </a:ln>
        <a:effectLst>
          <a:outerShdw blurRad="44450" dist="27940" dir="5400000" algn="ctr" rotWithShape="0">
            <a:srgbClr val="000000">
              <a:alpha val="32000"/>
            </a:srgbClr>
          </a:outerShdw>
          <a:reflection blurRad="6350" stA="50000" endA="300" endPos="55000" dir="5400000" sy="-100000" algn="bl" rotWithShape="0"/>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ts val="0"/>
            </a:spcAft>
          </a:pPr>
          <a:r>
            <a:rPr lang="uk-UA" sz="2800" kern="1200" dirty="0" err="1" smtClean="0">
              <a:solidFill>
                <a:schemeClr val="tx1"/>
              </a:solidFill>
            </a:rPr>
            <a:t>Іммануель</a:t>
          </a:r>
          <a:r>
            <a:rPr lang="uk-UA" sz="2800" kern="1200" dirty="0" smtClean="0">
              <a:solidFill>
                <a:schemeClr val="tx1"/>
              </a:solidFill>
            </a:rPr>
            <a:t> ВАЙСҐЛАС</a:t>
          </a:r>
        </a:p>
        <a:p>
          <a:pPr lvl="0" algn="ctr" defTabSz="1244600" rtl="0">
            <a:lnSpc>
              <a:spcPct val="100000"/>
            </a:lnSpc>
            <a:spcBef>
              <a:spcPct val="0"/>
            </a:spcBef>
            <a:spcAft>
              <a:spcPts val="0"/>
            </a:spcAft>
          </a:pPr>
          <a:r>
            <a:rPr lang="uk-UA" sz="2800" kern="1200" dirty="0" smtClean="0">
              <a:solidFill>
                <a:schemeClr val="tx1"/>
              </a:solidFill>
            </a:rPr>
            <a:t> (28.05.1979-14.03.1929)</a:t>
          </a:r>
          <a:endParaRPr lang="uk-UA" sz="2800" kern="1200" dirty="0">
            <a:solidFill>
              <a:schemeClr val="tx1"/>
            </a:solidFill>
          </a:endParaRPr>
        </a:p>
      </dsp:txBody>
      <dsp:txXfrm>
        <a:off x="0" y="228599"/>
        <a:ext cx="4953000" cy="928170"/>
      </dsp:txXfrm>
    </dsp:sp>
  </dsp:spTree>
</dsp:drawing>
</file>

<file path=ppt/diagrams/drawing1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C7E909-9B85-4121-9AFA-A6243B987E95}">
      <dsp:nvSpPr>
        <dsp:cNvPr id="0" name=""/>
        <dsp:cNvSpPr/>
      </dsp:nvSpPr>
      <dsp:spPr>
        <a:xfrm>
          <a:off x="0" y="990"/>
          <a:ext cx="5791200" cy="989609"/>
        </a:xfrm>
        <a:prstGeom prst="roundRect">
          <a:avLst/>
        </a:prstGeom>
        <a:solidFill>
          <a:schemeClr val="accent1">
            <a:lumMod val="40000"/>
            <a:lumOff val="60000"/>
          </a:schemeClr>
        </a:solidFill>
        <a:ln w="25400" cap="flat" cmpd="sng" algn="ctr">
          <a:solidFill>
            <a:schemeClr val="lt1">
              <a:hueOff val="0"/>
              <a:satOff val="0"/>
              <a:lumOff val="0"/>
              <a:alphaOff val="0"/>
            </a:schemeClr>
          </a:solidFill>
          <a:prstDash val="solid"/>
        </a:ln>
        <a:effectLst>
          <a:glow rad="228600">
            <a:schemeClr val="accent5">
              <a:satMod val="175000"/>
              <a:alpha val="40000"/>
            </a:schemeClr>
          </a:glow>
          <a:reflection blurRad="6350" stA="50000" endA="300" endPos="38500" dist="50800" dir="5400000" sy="-100000" algn="bl" rotWithShape="0"/>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ct val="35000"/>
            </a:spcAft>
          </a:pPr>
          <a:r>
            <a:rPr lang="uk-UA" sz="2800" kern="1200" dirty="0" err="1" smtClean="0">
              <a:solidFill>
                <a:schemeClr val="tx1"/>
              </a:solidFill>
            </a:rPr>
            <a:t>Зельма</a:t>
          </a:r>
          <a:r>
            <a:rPr lang="uk-UA" sz="2800" kern="1200" dirty="0" smtClean="0">
              <a:solidFill>
                <a:schemeClr val="tx1"/>
              </a:solidFill>
            </a:rPr>
            <a:t> МЕЕЗБАУМ-АЙЗНҐЕР</a:t>
          </a:r>
        </a:p>
        <a:p>
          <a:pPr lvl="0" algn="ctr" defTabSz="1244600" rtl="0">
            <a:lnSpc>
              <a:spcPct val="100000"/>
            </a:lnSpc>
            <a:spcBef>
              <a:spcPct val="0"/>
            </a:spcBef>
            <a:spcAft>
              <a:spcPct val="35000"/>
            </a:spcAft>
          </a:pPr>
          <a:r>
            <a:rPr lang="uk-UA" sz="2800" kern="1200" dirty="0" smtClean="0">
              <a:solidFill>
                <a:schemeClr val="tx1"/>
              </a:solidFill>
            </a:rPr>
            <a:t>(15.08.1924-16.12.1942)</a:t>
          </a:r>
          <a:endParaRPr lang="uk-UA" sz="2800" kern="1200" dirty="0">
            <a:solidFill>
              <a:schemeClr val="tx1"/>
            </a:solidFill>
          </a:endParaRPr>
        </a:p>
      </dsp:txBody>
      <dsp:txXfrm>
        <a:off x="0" y="990"/>
        <a:ext cx="5791200" cy="98960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9CD8C09-0D71-4105-B3C1-90C72C663079}">
      <dsp:nvSpPr>
        <dsp:cNvPr id="0" name=""/>
        <dsp:cNvSpPr/>
      </dsp:nvSpPr>
      <dsp:spPr>
        <a:xfrm>
          <a:off x="1828803" y="0"/>
          <a:ext cx="4454721" cy="1524000"/>
        </a:xfrm>
        <a:prstGeom prst="roundRect">
          <a:avLst/>
        </a:prstGeom>
        <a:solidFill>
          <a:schemeClr val="accent5">
            <a:lumMod val="40000"/>
            <a:lumOff val="60000"/>
          </a:schemeClr>
        </a:solidFill>
        <a:ln>
          <a:noFill/>
        </a:ln>
        <a:effectLst>
          <a:glow rad="101600">
            <a:schemeClr val="accent1">
              <a:satMod val="175000"/>
              <a:alpha val="40000"/>
            </a:schemeClr>
          </a:glow>
          <a:outerShdw blurRad="50800" dist="38100" dir="2700000" algn="tl" rotWithShape="0">
            <a:prstClr val="black">
              <a:alpha val="40000"/>
            </a:prst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66675" rIns="133350" bIns="66675" numCol="1" spcCol="1270" anchor="ctr" anchorCtr="0">
          <a:noAutofit/>
        </a:bodyPr>
        <a:lstStyle/>
        <a:p>
          <a:pPr lvl="0" algn="ctr" defTabSz="1555750" rtl="0">
            <a:lnSpc>
              <a:spcPct val="90000"/>
            </a:lnSpc>
            <a:spcBef>
              <a:spcPct val="0"/>
            </a:spcBef>
            <a:spcAft>
              <a:spcPct val="35000"/>
            </a:spcAft>
          </a:pPr>
          <a:r>
            <a:rPr lang="uk-UA" sz="3500" b="1" kern="1200" dirty="0" smtClean="0"/>
            <a:t>МЕТА НАВЧАЛЬНОЇ ДИСЦИПЛІНИ</a:t>
          </a:r>
          <a:endParaRPr lang="uk-UA" sz="3500" b="1" kern="1200" dirty="0"/>
        </a:p>
      </dsp:txBody>
      <dsp:txXfrm>
        <a:off x="1828803" y="0"/>
        <a:ext cx="4454721" cy="1524000"/>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BF5C3C0-0983-4376-96BF-33E5DB4546E7}">
      <dsp:nvSpPr>
        <dsp:cNvPr id="0" name=""/>
        <dsp:cNvSpPr/>
      </dsp:nvSpPr>
      <dsp:spPr>
        <a:xfrm>
          <a:off x="0" y="152402"/>
          <a:ext cx="8445792" cy="3200395"/>
        </a:xfrm>
        <a:prstGeom prst="roundRect">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noFill/>
          <a:prstDash val="solid"/>
        </a:ln>
        <a:effectLst>
          <a:glow rad="228600">
            <a:schemeClr val="accent5">
              <a:satMod val="175000"/>
              <a:alpha val="40000"/>
            </a:schemeClr>
          </a:glow>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1">
          <a:schemeClr val="accent2"/>
        </a:lnRef>
        <a:fillRef idx="2">
          <a:schemeClr val="accent2"/>
        </a:fillRef>
        <a:effectRef idx="1">
          <a:schemeClr val="accent2"/>
        </a:effectRef>
        <a:fontRef idx="minor">
          <a:schemeClr val="dk1"/>
        </a:fontRef>
      </dsp:style>
      <dsp:txBody>
        <a:bodyPr spcFirstLastPara="0" vert="horz" wrap="square" lIns="72390" tIns="72390" rIns="72390" bIns="72390" numCol="1" spcCol="1270" anchor="ctr" anchorCtr="0">
          <a:noAutofit/>
        </a:bodyPr>
        <a:lstStyle/>
        <a:p>
          <a:pPr lvl="0" algn="just" defTabSz="844550" rtl="0">
            <a:lnSpc>
              <a:spcPct val="90000"/>
            </a:lnSpc>
            <a:spcBef>
              <a:spcPct val="0"/>
            </a:spcBef>
            <a:spcAft>
              <a:spcPct val="35000"/>
            </a:spcAft>
          </a:pPr>
          <a:r>
            <a:rPr lang="uk-UA" sz="1900" b="1" kern="1200" dirty="0" smtClean="0">
              <a:solidFill>
                <a:schemeClr val="bg2">
                  <a:lumMod val="10000"/>
                </a:schemeClr>
              </a:solidFill>
              <a:latin typeface="Book Antiqua" pitchFamily="18" charset="0"/>
            </a:rPr>
            <a:t>- </a:t>
          </a:r>
          <a:r>
            <a:rPr lang="uk-UA" sz="2000" b="1" kern="1200" dirty="0" smtClean="0">
              <a:solidFill>
                <a:schemeClr val="bg2">
                  <a:lumMod val="10000"/>
                </a:schemeClr>
              </a:solidFill>
              <a:latin typeface="Book Antiqua" pitchFamily="18" charset="0"/>
            </a:rPr>
            <a:t>аналізувати творчість представників німецькомовної літератури Буковини як специфічний об’єкт чужомовної словесної культури;</a:t>
          </a:r>
        </a:p>
        <a:p>
          <a:pPr lvl="0" algn="just" defTabSz="844550" rtl="0">
            <a:lnSpc>
              <a:spcPct val="90000"/>
            </a:lnSpc>
            <a:spcBef>
              <a:spcPct val="0"/>
            </a:spcBef>
            <a:spcAft>
              <a:spcPct val="35000"/>
            </a:spcAft>
          </a:pPr>
          <a:r>
            <a:rPr lang="uk-UA" sz="2000" b="1" kern="1200" dirty="0" smtClean="0">
              <a:solidFill>
                <a:schemeClr val="bg2">
                  <a:lumMod val="10000"/>
                </a:schemeClr>
              </a:solidFill>
              <a:latin typeface="Book Antiqua" pitchFamily="18" charset="0"/>
            </a:rPr>
            <a:t>– знати біографії й складні життєві долі німецькомовних буковинських літераторів;</a:t>
          </a:r>
        </a:p>
        <a:p>
          <a:pPr lvl="0" algn="just" defTabSz="844550" rtl="0">
            <a:lnSpc>
              <a:spcPct val="90000"/>
            </a:lnSpc>
            <a:spcBef>
              <a:spcPct val="0"/>
            </a:spcBef>
            <a:spcAft>
              <a:spcPct val="35000"/>
            </a:spcAft>
          </a:pPr>
          <a:r>
            <a:rPr lang="uk-UA" sz="2000" b="1" kern="1200" dirty="0" smtClean="0">
              <a:solidFill>
                <a:schemeClr val="bg2">
                  <a:lumMod val="10000"/>
                </a:schemeClr>
              </a:solidFill>
              <a:latin typeface="Book Antiqua" pitchFamily="18" charset="0"/>
            </a:rPr>
            <a:t>– інтерпретувати провідні теми й мотиви їхньої творчості;</a:t>
          </a:r>
          <a:br>
            <a:rPr lang="uk-UA" sz="2000" b="1" kern="1200" dirty="0" smtClean="0">
              <a:solidFill>
                <a:schemeClr val="bg2">
                  <a:lumMod val="10000"/>
                </a:schemeClr>
              </a:solidFill>
              <a:latin typeface="Book Antiqua" pitchFamily="18" charset="0"/>
            </a:rPr>
          </a:br>
          <a:r>
            <a:rPr lang="uk-UA" sz="2000" b="1" kern="1200" dirty="0" smtClean="0">
              <a:solidFill>
                <a:schemeClr val="bg2">
                  <a:lumMod val="10000"/>
                </a:schemeClr>
              </a:solidFill>
              <a:latin typeface="Book Antiqua" pitchFamily="18" charset="0"/>
            </a:rPr>
            <a:t>– розуміти неповторність художнього доробку німецькомовних поетів Буковини в контексті сучасного їм літературного процесу.</a:t>
          </a:r>
          <a:br>
            <a:rPr lang="uk-UA" sz="2000" b="1" kern="1200" dirty="0" smtClean="0">
              <a:solidFill>
                <a:schemeClr val="bg2">
                  <a:lumMod val="10000"/>
                </a:schemeClr>
              </a:solidFill>
              <a:latin typeface="Book Antiqua" pitchFamily="18" charset="0"/>
            </a:rPr>
          </a:br>
          <a:endParaRPr lang="uk-UA" sz="2000" b="1" kern="1200" dirty="0">
            <a:solidFill>
              <a:schemeClr val="bg2">
                <a:lumMod val="10000"/>
              </a:schemeClr>
            </a:solidFill>
            <a:latin typeface="Book Antiqua" pitchFamily="18" charset="0"/>
          </a:endParaRPr>
        </a:p>
      </dsp:txBody>
      <dsp:txXfrm>
        <a:off x="0" y="152402"/>
        <a:ext cx="8445792" cy="3200395"/>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5C6B80-0353-4AC5-A8B7-5F6CDCE39F4B}">
      <dsp:nvSpPr>
        <dsp:cNvPr id="0" name=""/>
        <dsp:cNvSpPr/>
      </dsp:nvSpPr>
      <dsp:spPr>
        <a:xfrm>
          <a:off x="1511590" y="138110"/>
          <a:ext cx="5498811" cy="1538291"/>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a:glow rad="139700">
            <a:schemeClr val="accent1">
              <a:satMod val="175000"/>
              <a:alpha val="40000"/>
            </a:schemeClr>
          </a:glow>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rtl="0">
            <a:lnSpc>
              <a:spcPct val="90000"/>
            </a:lnSpc>
            <a:spcBef>
              <a:spcPct val="0"/>
            </a:spcBef>
            <a:spcAft>
              <a:spcPct val="35000"/>
            </a:spcAft>
          </a:pPr>
          <a:r>
            <a:rPr lang="uk-UA" sz="3200" b="1" kern="1200" dirty="0" smtClean="0">
              <a:solidFill>
                <a:schemeClr val="bg2">
                  <a:lumMod val="10000"/>
                </a:schemeClr>
              </a:solidFill>
            </a:rPr>
            <a:t>ЗАВДАННЯ НАВЧАЛЬНОЇ ДИСЦИПЛІНИ</a:t>
          </a:r>
          <a:endParaRPr lang="uk-UA" sz="3200" b="1" kern="1200" dirty="0">
            <a:solidFill>
              <a:schemeClr val="bg2">
                <a:lumMod val="10000"/>
              </a:schemeClr>
            </a:solidFill>
          </a:endParaRPr>
        </a:p>
      </dsp:txBody>
      <dsp:txXfrm>
        <a:off x="1511590" y="138110"/>
        <a:ext cx="5498811" cy="1538291"/>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2BEC8C8-1AAF-443B-9C9C-8E8AD7C6EAAC}">
      <dsp:nvSpPr>
        <dsp:cNvPr id="0" name=""/>
        <dsp:cNvSpPr/>
      </dsp:nvSpPr>
      <dsp:spPr>
        <a:xfrm>
          <a:off x="202579" y="0"/>
          <a:ext cx="8205441" cy="4267200"/>
        </a:xfrm>
        <a:prstGeom prst="ellipse">
          <a:avLst/>
        </a:prstGeom>
        <a:gradFill rotWithShape="1">
          <a:gsLst>
            <a:gs pos="0">
              <a:schemeClr val="accent2">
                <a:tint val="35000"/>
                <a:satMod val="253000"/>
              </a:schemeClr>
            </a:gs>
            <a:gs pos="50000">
              <a:schemeClr val="accent2">
                <a:tint val="42000"/>
                <a:satMod val="255000"/>
              </a:schemeClr>
            </a:gs>
            <a:gs pos="97000">
              <a:schemeClr val="accent2">
                <a:tint val="53000"/>
                <a:satMod val="260000"/>
              </a:schemeClr>
            </a:gs>
            <a:gs pos="100000">
              <a:schemeClr val="accent2">
                <a:tint val="56000"/>
                <a:satMod val="275000"/>
              </a:schemeClr>
            </a:gs>
          </a:gsLst>
          <a:path path="circle">
            <a:fillToRect l="50000" t="50000" r="50000" b="50000"/>
          </a:path>
        </a:gradFill>
        <a:ln w="9525" cap="flat" cmpd="sng" algn="ctr">
          <a:noFill/>
          <a:prstDash val="solid"/>
        </a:ln>
        <a:effectLst>
          <a:glow rad="228600">
            <a:schemeClr val="accent5">
              <a:satMod val="175000"/>
              <a:alpha val="40000"/>
            </a:schemeClr>
          </a:glow>
          <a:outerShdw blurRad="190500" dist="228600" dir="2700000" algn="ctr" rotWithShape="0">
            <a:srgbClr val="000000">
              <a:alpha val="30000"/>
            </a:srgbClr>
          </a:outerShdw>
        </a:effectLst>
        <a:scene3d>
          <a:camera prst="perspectiveRight"/>
          <a:lightRig rig="glow" dir="t">
            <a:rot lat="0" lon="0" rev="4800000"/>
          </a:lightRig>
        </a:scene3d>
        <a:sp3d prstMaterial="matte">
          <a:bevelT w="127000" h="63500" prst="slope"/>
        </a:sp3d>
      </dsp:spPr>
      <dsp:style>
        <a:lnRef idx="1">
          <a:schemeClr val="accent2"/>
        </a:lnRef>
        <a:fillRef idx="2">
          <a:schemeClr val="accent2"/>
        </a:fillRef>
        <a:effectRef idx="1">
          <a:schemeClr val="accent2"/>
        </a:effectRef>
        <a:fontRef idx="minor">
          <a:schemeClr val="dk1"/>
        </a:fontRef>
      </dsp:style>
      <dsp:txBody>
        <a:bodyPr spcFirstLastPara="0" vert="horz" wrap="square" lIns="0" tIns="0" rIns="0" bIns="0" numCol="1" spcCol="1270" anchor="ctr" anchorCtr="0">
          <a:noAutofit/>
        </a:bodyPr>
        <a:lstStyle/>
        <a:p>
          <a:pPr lvl="0" algn="ctr" defTabSz="800100" rtl="0">
            <a:lnSpc>
              <a:spcPct val="90000"/>
            </a:lnSpc>
            <a:spcBef>
              <a:spcPct val="0"/>
            </a:spcBef>
            <a:spcAft>
              <a:spcPct val="35000"/>
            </a:spcAft>
          </a:pPr>
          <a:r>
            <a:rPr lang="uk-UA" sz="1800" b="1" kern="1200" dirty="0" smtClean="0"/>
            <a:t>Вивчення курсу «Німецькомовна література Буковини» дасть змогу вільно оперувати матеріалом, який нині є об’єктом вивчення в багатьох європейських університетах (особливо німецькомовного регіону). Слухачі даного курсу отримують фахові компетентності, які передбачають засвоєння обсягу знань про особливості німецькомовного літературного процесу на Буковині, життєвий та творчий шлях його основних представників. До зазначених фахових </a:t>
          </a:r>
          <a:r>
            <a:rPr lang="uk-UA" sz="1800" b="1" kern="1200" dirty="0" err="1" smtClean="0"/>
            <a:t>компетентостей</a:t>
          </a:r>
          <a:r>
            <a:rPr lang="uk-UA" sz="1800" b="1" kern="1200" dirty="0" smtClean="0"/>
            <a:t> належить уміння аналізувати репрезентативні твори німецькомовної літератури Буковини, які стали надбанням європейської культури.</a:t>
          </a:r>
          <a:endParaRPr lang="uk-UA" sz="1800" b="1" kern="1200" dirty="0"/>
        </a:p>
      </dsp:txBody>
      <dsp:txXfrm>
        <a:off x="202579" y="0"/>
        <a:ext cx="8205441" cy="4267200"/>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976AFAE-C074-47F3-AFF6-8BBACD315D09}">
      <dsp:nvSpPr>
        <dsp:cNvPr id="0" name=""/>
        <dsp:cNvSpPr/>
      </dsp:nvSpPr>
      <dsp:spPr>
        <a:xfrm>
          <a:off x="0" y="1637"/>
          <a:ext cx="4889213" cy="1674762"/>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a:glow rad="101600">
            <a:schemeClr val="accent1">
              <a:satMod val="175000"/>
              <a:alpha val="40000"/>
            </a:schemeClr>
          </a:glow>
          <a:innerShdw blurRad="114300">
            <a:prstClr val="black"/>
          </a:innerShdw>
        </a:effectLst>
        <a:scene3d>
          <a:camera prst="perspectiveRight"/>
          <a:lightRig rig="threePt" dir="t"/>
        </a:scene3d>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uk-UA" sz="3600" b="1" kern="1200" dirty="0" smtClean="0">
              <a:solidFill>
                <a:schemeClr val="bg2">
                  <a:lumMod val="10000"/>
                </a:schemeClr>
              </a:solidFill>
            </a:rPr>
            <a:t>АКТУАЛЬНІСТЬ НАВЧАЛЬНОЇ ДИСЦИПЛІНИ</a:t>
          </a:r>
          <a:endParaRPr lang="uk-UA" sz="3600" b="1" kern="1200" dirty="0">
            <a:solidFill>
              <a:schemeClr val="bg2">
                <a:lumMod val="10000"/>
              </a:schemeClr>
            </a:solidFill>
          </a:endParaRPr>
        </a:p>
      </dsp:txBody>
      <dsp:txXfrm>
        <a:off x="0" y="1637"/>
        <a:ext cx="4889213" cy="1674762"/>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0629516-41EB-4EDB-B00C-BDF5769040D1}">
      <dsp:nvSpPr>
        <dsp:cNvPr id="0" name=""/>
        <dsp:cNvSpPr/>
      </dsp:nvSpPr>
      <dsp:spPr>
        <a:xfrm>
          <a:off x="457201" y="706"/>
          <a:ext cx="5169189" cy="1446386"/>
        </a:xfrm>
        <a:prstGeom prst="roundRect">
          <a:avLst/>
        </a:prstGeom>
        <a:solidFill>
          <a:schemeClr val="accent5">
            <a:lumMod val="40000"/>
            <a:lumOff val="60000"/>
          </a:schemeClr>
        </a:solidFill>
        <a:ln w="9525" cap="flat" cmpd="sng" algn="ctr">
          <a:solidFill>
            <a:schemeClr val="accent5"/>
          </a:solidFill>
          <a:prstDash val="solid"/>
        </a:ln>
        <a:effectLst>
          <a:glow rad="139700">
            <a:schemeClr val="accent1">
              <a:satMod val="175000"/>
              <a:alpha val="40000"/>
            </a:schemeClr>
          </a:glow>
          <a:outerShdw blurRad="76200" dir="13500000" sy="23000" kx="1200000" algn="br" rotWithShape="0">
            <a:prstClr val="black">
              <a:alpha val="20000"/>
            </a:prstClr>
          </a:outerShdw>
        </a:effectLst>
        <a:scene3d>
          <a:camera prst="orthographicFront"/>
          <a:lightRig rig="threePt" dir="t"/>
        </a:scene3d>
        <a:sp3d>
          <a:bevelT w="165100" prst="coolSlant"/>
        </a:sp3d>
      </dsp:spPr>
      <dsp:style>
        <a:lnRef idx="1">
          <a:schemeClr val="accent5"/>
        </a:lnRef>
        <a:fillRef idx="2">
          <a:schemeClr val="accent5"/>
        </a:fillRef>
        <a:effectRef idx="1">
          <a:schemeClr val="accent5"/>
        </a:effectRef>
        <a:fontRef idx="minor">
          <a:schemeClr val="dk1"/>
        </a:fontRef>
      </dsp:style>
      <dsp:txBody>
        <a:bodyPr spcFirstLastPara="0" vert="horz" wrap="square" lIns="137160" tIns="68580" rIns="137160" bIns="68580" numCol="1" spcCol="1270" anchor="ctr" anchorCtr="0">
          <a:noAutofit/>
        </a:bodyPr>
        <a:lstStyle/>
        <a:p>
          <a:pPr lvl="0" algn="ctr" defTabSz="1600200" rtl="0">
            <a:lnSpc>
              <a:spcPct val="90000"/>
            </a:lnSpc>
            <a:spcBef>
              <a:spcPct val="0"/>
            </a:spcBef>
            <a:spcAft>
              <a:spcPct val="35000"/>
            </a:spcAft>
          </a:pPr>
          <a:r>
            <a:rPr lang="uk-UA" sz="3600" b="1" kern="1200" dirty="0" smtClean="0">
              <a:solidFill>
                <a:schemeClr val="bg2">
                  <a:lumMod val="10000"/>
                </a:schemeClr>
              </a:solidFill>
            </a:rPr>
            <a:t>ДІЗНАТИСЬ БІЛЬШЕ ЦІКАВОГО ПРО БУКОВИНУ</a:t>
          </a:r>
          <a:endParaRPr lang="uk-UA" sz="3600" b="1" kern="1200" dirty="0">
            <a:solidFill>
              <a:schemeClr val="bg2">
                <a:lumMod val="10000"/>
              </a:schemeClr>
            </a:solidFill>
          </a:endParaRPr>
        </a:p>
      </dsp:txBody>
      <dsp:txXfrm>
        <a:off x="457201" y="706"/>
        <a:ext cx="5169189" cy="144638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E2CA44D-BFE7-4A80-A808-BD685C1EE8DA}">
      <dsp:nvSpPr>
        <dsp:cNvPr id="0" name=""/>
        <dsp:cNvSpPr/>
      </dsp:nvSpPr>
      <dsp:spPr>
        <a:xfrm>
          <a:off x="0" y="141"/>
          <a:ext cx="5626392" cy="747428"/>
        </a:xfrm>
        <a:prstGeom prst="roundRect">
          <a:avLst/>
        </a:prstGeom>
        <a:solidFill>
          <a:schemeClr val="accent5">
            <a:lumMod val="40000"/>
            <a:lumOff val="60000"/>
          </a:schemeClr>
        </a:solidFill>
        <a:ln w="25400" cap="flat" cmpd="sng" algn="ctr">
          <a:solidFill>
            <a:schemeClr val="lt1">
              <a:hueOff val="0"/>
              <a:satOff val="0"/>
              <a:lumOff val="0"/>
              <a:alphaOff val="0"/>
            </a:schemeClr>
          </a:solidFill>
          <a:prstDash val="solid"/>
        </a:ln>
        <a:effectLst>
          <a:outerShdw blurRad="152400" dist="317500" dir="5400000" sx="90000" sy="-19000" rotWithShape="0">
            <a:prstClr val="black">
              <a:alpha val="15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ts val="0"/>
            </a:spcAft>
          </a:pPr>
          <a:r>
            <a:rPr lang="uk-UA" sz="2800" b="1" kern="1200" dirty="0" smtClean="0">
              <a:solidFill>
                <a:schemeClr val="bg2">
                  <a:lumMod val="10000"/>
                </a:schemeClr>
              </a:solidFill>
              <a:effectLst>
                <a:outerShdw blurRad="38100" dist="38100" dir="2700000" algn="tl">
                  <a:srgbClr val="000000">
                    <a:alpha val="43137"/>
                  </a:srgbClr>
                </a:outerShdw>
              </a:effectLst>
            </a:rPr>
            <a:t>АЛЬФРЕД МАРҐУЛ-ШПЕРБЕР</a:t>
          </a:r>
        </a:p>
        <a:p>
          <a:pPr lvl="0" algn="ctr" defTabSz="1244600" rtl="0">
            <a:lnSpc>
              <a:spcPct val="100000"/>
            </a:lnSpc>
            <a:spcBef>
              <a:spcPct val="0"/>
            </a:spcBef>
            <a:spcAft>
              <a:spcPts val="0"/>
            </a:spcAft>
          </a:pPr>
          <a:r>
            <a:rPr lang="uk-UA" sz="2800" b="1" kern="1200" dirty="0" smtClean="0">
              <a:solidFill>
                <a:schemeClr val="bg2">
                  <a:lumMod val="10000"/>
                </a:schemeClr>
              </a:solidFill>
              <a:effectLst>
                <a:outerShdw blurRad="38100" dist="38100" dir="2700000" algn="tl">
                  <a:srgbClr val="000000">
                    <a:alpha val="43137"/>
                  </a:srgbClr>
                </a:outerShdw>
              </a:effectLst>
            </a:rPr>
            <a:t>(23.09.1898 – 03.01.1967)</a:t>
          </a:r>
          <a:endParaRPr lang="uk-UA" sz="2800" b="1" kern="1200" dirty="0">
            <a:solidFill>
              <a:schemeClr val="bg2">
                <a:lumMod val="10000"/>
              </a:schemeClr>
            </a:solidFill>
            <a:effectLst>
              <a:outerShdw blurRad="38100" dist="38100" dir="2700000" algn="tl">
                <a:srgbClr val="000000">
                  <a:alpha val="43137"/>
                </a:srgbClr>
              </a:outerShdw>
            </a:effectLst>
          </a:endParaRPr>
        </a:p>
      </dsp:txBody>
      <dsp:txXfrm>
        <a:off x="0" y="141"/>
        <a:ext cx="5626392" cy="747428"/>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E1DAE21A-0902-465D-B0D6-ACAC6BAF2D37}">
      <dsp:nvSpPr>
        <dsp:cNvPr id="0" name=""/>
        <dsp:cNvSpPr/>
      </dsp:nvSpPr>
      <dsp:spPr>
        <a:xfrm>
          <a:off x="0" y="409"/>
          <a:ext cx="5334000" cy="837381"/>
        </a:xfrm>
        <a:prstGeom prst="roundRect">
          <a:avLst/>
        </a:prstGeom>
        <a:gradFill rotWithShape="1">
          <a:gsLst>
            <a:gs pos="0">
              <a:schemeClr val="accent2">
                <a:tint val="92000"/>
                <a:satMod val="170000"/>
              </a:schemeClr>
            </a:gs>
            <a:gs pos="15000">
              <a:schemeClr val="accent2">
                <a:tint val="92000"/>
                <a:shade val="99000"/>
                <a:satMod val="170000"/>
              </a:schemeClr>
            </a:gs>
            <a:gs pos="62000">
              <a:schemeClr val="accent2">
                <a:tint val="96000"/>
                <a:shade val="80000"/>
                <a:satMod val="170000"/>
              </a:schemeClr>
            </a:gs>
            <a:gs pos="97000">
              <a:schemeClr val="accent2">
                <a:tint val="98000"/>
                <a:shade val="63000"/>
                <a:satMod val="170000"/>
              </a:schemeClr>
            </a:gs>
            <a:gs pos="100000">
              <a:schemeClr val="accent2">
                <a:shade val="62000"/>
                <a:satMod val="170000"/>
              </a:schemeClr>
            </a:gs>
          </a:gsLst>
          <a:path path="circle">
            <a:fillToRect l="50000" t="50000" r="50000" b="50000"/>
          </a:path>
        </a:gradFill>
        <a:ln w="9525" cap="flat" cmpd="sng" algn="ctr">
          <a:solidFill>
            <a:schemeClr val="accent2"/>
          </a:solidFill>
          <a:prstDash val="solid"/>
        </a:ln>
        <a:effectLst>
          <a:glow rad="228600">
            <a:schemeClr val="accent4">
              <a:satMod val="175000"/>
              <a:alpha val="40000"/>
            </a:schemeClr>
          </a:glow>
        </a:effectLst>
        <a:scene3d>
          <a:camera prst="orthographicFront" fov="0">
            <a:rot lat="0" lon="0" rev="0"/>
          </a:camera>
          <a:lightRig rig="brightRoom" dir="tl">
            <a:rot lat="0" lon="0" rev="8700000"/>
          </a:lightRig>
        </a:scene3d>
        <a:sp3d contourW="12700">
          <a:bevelT w="0" h="0"/>
          <a:contourClr>
            <a:schemeClr val="accent2">
              <a:shade val="80000"/>
            </a:schemeClr>
          </a:contourClr>
        </a:sp3d>
      </dsp:spPr>
      <dsp:style>
        <a:lnRef idx="1">
          <a:schemeClr val="accent2"/>
        </a:lnRef>
        <a:fillRef idx="3">
          <a:schemeClr val="accent2"/>
        </a:fillRef>
        <a:effectRef idx="2">
          <a:schemeClr val="accent2"/>
        </a:effectRef>
        <a:fontRef idx="minor">
          <a:schemeClr val="lt1"/>
        </a:fontRef>
      </dsp:style>
      <dsp:txBody>
        <a:bodyPr spcFirstLastPara="0" vert="horz" wrap="square" lIns="106680" tIns="106680" rIns="106680" bIns="106680" numCol="1" spcCol="1270" anchor="ctr" anchorCtr="0">
          <a:noAutofit/>
        </a:bodyPr>
        <a:lstStyle/>
        <a:p>
          <a:pPr lvl="0" algn="ctr" defTabSz="1244600" rtl="0">
            <a:lnSpc>
              <a:spcPct val="100000"/>
            </a:lnSpc>
            <a:spcBef>
              <a:spcPct val="0"/>
            </a:spcBef>
            <a:spcAft>
              <a:spcPts val="0"/>
            </a:spcAft>
          </a:pPr>
          <a:r>
            <a:rPr lang="uk-UA" sz="2800" b="1" kern="1200" dirty="0" smtClean="0"/>
            <a:t>ҐЕОРҐ ДРОЗДОВСЬКИЙ</a:t>
          </a:r>
        </a:p>
        <a:p>
          <a:pPr lvl="0" algn="ctr" defTabSz="1244600" rtl="0">
            <a:lnSpc>
              <a:spcPct val="100000"/>
            </a:lnSpc>
            <a:spcBef>
              <a:spcPct val="0"/>
            </a:spcBef>
            <a:spcAft>
              <a:spcPts val="0"/>
            </a:spcAft>
          </a:pPr>
          <a:r>
            <a:rPr lang="uk-UA" sz="2800" b="1" kern="1200" dirty="0" smtClean="0">
              <a:effectLst>
                <a:outerShdw blurRad="38100" dist="38100" dir="2700000" algn="tl">
                  <a:srgbClr val="000000">
                    <a:alpha val="43137"/>
                  </a:srgbClr>
                </a:outerShdw>
              </a:effectLst>
            </a:rPr>
            <a:t>(21.04.1899 – 24.10.1987)</a:t>
          </a:r>
          <a:endParaRPr lang="uk-UA" sz="2800" b="1" kern="1200" dirty="0"/>
        </a:p>
      </dsp:txBody>
      <dsp:txXfrm>
        <a:off x="0" y="409"/>
        <a:ext cx="5334000" cy="8373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14" name="Заголовок 13"/>
          <p:cNvSpPr>
            <a:spLocks noGrp="1"/>
          </p:cNvSpPr>
          <p:nvPr>
            <p:ph type="ctrTitle"/>
          </p:nvPr>
        </p:nvSpPr>
        <p:spPr>
          <a:xfrm>
            <a:off x="1432560" y="359898"/>
            <a:ext cx="7406640" cy="1472184"/>
          </a:xfrm>
        </p:spPr>
        <p:txBody>
          <a:bodyPr anchor="b"/>
          <a:lstStyle>
            <a:lvl1pPr algn="l">
              <a:defRPr/>
            </a:lvl1pPr>
            <a:extLst/>
          </a:lstStyle>
          <a:p>
            <a:r>
              <a:rPr kumimoji="0" lang="uk-UA" smtClean="0"/>
              <a:t>Зразок заголовка</a:t>
            </a:r>
            <a:endParaRPr kumimoji="0" lang="en-US"/>
          </a:p>
        </p:txBody>
      </p:sp>
      <p:sp>
        <p:nvSpPr>
          <p:cNvPr id="22" name="Підзаголовок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uk-UA" smtClean="0"/>
              <a:t>Зразок підзаголовка</a:t>
            </a:r>
            <a:endParaRPr kumimoji="0" lang="en-US"/>
          </a:p>
        </p:txBody>
      </p:sp>
      <p:sp>
        <p:nvSpPr>
          <p:cNvPr id="7" name="Місце для дати 6"/>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20" name="Місце для нижнього колонтитула 19"/>
          <p:cNvSpPr>
            <a:spLocks noGrp="1"/>
          </p:cNvSpPr>
          <p:nvPr>
            <p:ph type="ftr" sz="quarter" idx="11"/>
          </p:nvPr>
        </p:nvSpPr>
        <p:spPr/>
        <p:txBody>
          <a:bodyPr/>
          <a:lstStyle>
            <a:extLst/>
          </a:lstStyle>
          <a:p>
            <a:endParaRPr lang="en-US"/>
          </a:p>
        </p:txBody>
      </p:sp>
      <p:sp>
        <p:nvSpPr>
          <p:cNvPr id="10" name="Місце для номера слайда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Овал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p:txBody>
          <a:bodyPr vert="eaVert"/>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5" name="Місце для нижнього колонтитула 4"/>
          <p:cNvSpPr>
            <a:spLocks noGrp="1"/>
          </p:cNvSpPr>
          <p:nvPr>
            <p:ph type="ftr" sz="quarter" idx="11"/>
          </p:nvPr>
        </p:nvSpPr>
        <p:spPr/>
        <p:txBody>
          <a:bodyPr/>
          <a:lstStyle>
            <a:extLst/>
          </a:lstStyle>
          <a:p>
            <a:endParaRPr lang="en-US"/>
          </a:p>
        </p:txBody>
      </p:sp>
      <p:sp>
        <p:nvSpPr>
          <p:cNvPr id="6" name="Місце для номера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p:cNvSpPr>
            <a:spLocks noGrp="1"/>
          </p:cNvSpPr>
          <p:nvPr>
            <p:ph type="title" orient="vert"/>
          </p:nvPr>
        </p:nvSpPr>
        <p:spPr>
          <a:xfrm>
            <a:off x="6858000" y="274639"/>
            <a:ext cx="1828800" cy="5851525"/>
          </a:xfrm>
        </p:spPr>
        <p:txBody>
          <a:bodyPr vert="eaVert"/>
          <a:lstStyle>
            <a:extLst/>
          </a:lstStyle>
          <a:p>
            <a:r>
              <a:rPr kumimoji="0" lang="uk-UA" smtClean="0"/>
              <a:t>Зразок заголовка</a:t>
            </a:r>
            <a:endParaRPr kumimoji="0" lang="en-US"/>
          </a:p>
        </p:txBody>
      </p:sp>
      <p:sp>
        <p:nvSpPr>
          <p:cNvPr id="3" name="Місце для вертикального тексту 2"/>
          <p:cNvSpPr>
            <a:spLocks noGrp="1"/>
          </p:cNvSpPr>
          <p:nvPr>
            <p:ph type="body" orient="vert" idx="1"/>
          </p:nvPr>
        </p:nvSpPr>
        <p:spPr>
          <a:xfrm>
            <a:off x="1143000" y="274640"/>
            <a:ext cx="5562600" cy="5851525"/>
          </a:xfrm>
        </p:spPr>
        <p:txBody>
          <a:bodyPr vert="eaVert"/>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5" name="Місце для нижнього колонтитула 4"/>
          <p:cNvSpPr>
            <a:spLocks noGrp="1"/>
          </p:cNvSpPr>
          <p:nvPr>
            <p:ph type="ftr" sz="quarter" idx="11"/>
          </p:nvPr>
        </p:nvSpPr>
        <p:spPr/>
        <p:txBody>
          <a:bodyPr/>
          <a:lstStyle>
            <a:extLst/>
          </a:lstStyle>
          <a:p>
            <a:endParaRPr lang="en-US"/>
          </a:p>
        </p:txBody>
      </p:sp>
      <p:sp>
        <p:nvSpPr>
          <p:cNvPr id="6" name="Місце для номера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uk-UA" smtClean="0"/>
              <a:t>Зразок заголовка</a:t>
            </a:r>
            <a:endParaRPr kumimoji="0" lang="en-US"/>
          </a:p>
        </p:txBody>
      </p:sp>
      <p:sp>
        <p:nvSpPr>
          <p:cNvPr id="3" name="Місце для вмісту 2"/>
          <p:cNvSpPr>
            <a:spLocks noGrp="1"/>
          </p:cNvSpPr>
          <p:nvPr>
            <p:ph idx="1"/>
          </p:nvPr>
        </p:nvSpPr>
        <p:spPr/>
        <p:txBody>
          <a:bodyPr/>
          <a:lstStyle>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дати 3"/>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5" name="Місце для нижнього колонтитула 4"/>
          <p:cNvSpPr>
            <a:spLocks noGrp="1"/>
          </p:cNvSpPr>
          <p:nvPr>
            <p:ph type="ftr" sz="quarter" idx="11"/>
          </p:nvPr>
        </p:nvSpPr>
        <p:spPr/>
        <p:txBody>
          <a:bodyPr/>
          <a:lstStyle>
            <a:extLst/>
          </a:lstStyle>
          <a:p>
            <a:endParaRPr lang="en-US"/>
          </a:p>
        </p:txBody>
      </p:sp>
      <p:sp>
        <p:nvSpPr>
          <p:cNvPr id="6" name="Місце для номера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озділу">
    <p:spTree>
      <p:nvGrpSpPr>
        <p:cNvPr id="1" name=""/>
        <p:cNvGrpSpPr/>
        <p:nvPr/>
      </p:nvGrpSpPr>
      <p:grpSpPr>
        <a:xfrm>
          <a:off x="0" y="0"/>
          <a:ext cx="0" cy="0"/>
          <a:chOff x="0" y="0"/>
          <a:chExt cx="0" cy="0"/>
        </a:xfrm>
      </p:grpSpPr>
      <p:sp>
        <p:nvSpPr>
          <p:cNvPr id="7" name="Прямокутник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uk-UA" smtClean="0"/>
              <a:t>Зразок заголовка</a:t>
            </a:r>
            <a:endParaRPr kumimoji="0" lang="en-US"/>
          </a:p>
        </p:txBody>
      </p:sp>
      <p:sp>
        <p:nvSpPr>
          <p:cNvPr id="3" name="Місце для тексту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uk-UA" smtClean="0"/>
              <a:t>Зразок тексту</a:t>
            </a:r>
          </a:p>
        </p:txBody>
      </p:sp>
      <p:sp>
        <p:nvSpPr>
          <p:cNvPr id="4" name="Місце для дати 3"/>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5" name="Місце для нижнього колонтитула 4"/>
          <p:cNvSpPr>
            <a:spLocks noGrp="1"/>
          </p:cNvSpPr>
          <p:nvPr>
            <p:ph type="ftr" sz="quarter" idx="11"/>
          </p:nvPr>
        </p:nvSpPr>
        <p:spPr/>
        <p:txBody>
          <a:bodyPr/>
          <a:lstStyle>
            <a:extLst/>
          </a:lstStyle>
          <a:p>
            <a:endParaRPr lang="en-US"/>
          </a:p>
        </p:txBody>
      </p:sp>
      <p:sp>
        <p:nvSpPr>
          <p:cNvPr id="6" name="Місце для номера слайда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Прямокутник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Овал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lstStyle>
            <a:extLst/>
          </a:lstStyle>
          <a:p>
            <a:r>
              <a:rPr kumimoji="0" lang="uk-UA" smtClean="0"/>
              <a:t>Зразок заголовка</a:t>
            </a:r>
            <a:endParaRPr kumimoji="0" lang="en-US"/>
          </a:p>
        </p:txBody>
      </p:sp>
      <p:sp>
        <p:nvSpPr>
          <p:cNvPr id="3" name="Місце для вмісту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4" name="Місце для вмісту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5" name="Місце для дати 4"/>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6" name="Місце для нижнього колонтитула 5"/>
          <p:cNvSpPr>
            <a:spLocks noGrp="1"/>
          </p:cNvSpPr>
          <p:nvPr>
            <p:ph type="ftr" sz="quarter" idx="11"/>
          </p:nvPr>
        </p:nvSpPr>
        <p:spPr/>
        <p:txBody>
          <a:bodyPr/>
          <a:lstStyle>
            <a:extLst/>
          </a:lstStyle>
          <a:p>
            <a:endParaRPr lang="en-US"/>
          </a:p>
        </p:txBody>
      </p:sp>
      <p:sp>
        <p:nvSpPr>
          <p:cNvPr id="7" name="Місце для номера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Порівняння">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uk-UA" smtClean="0"/>
              <a:t>Зразок заголовка</a:t>
            </a:r>
            <a:endParaRPr kumimoji="0" lang="en-US"/>
          </a:p>
        </p:txBody>
      </p:sp>
      <p:sp>
        <p:nvSpPr>
          <p:cNvPr id="3" name="Місце для тексту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uk-UA" smtClean="0"/>
              <a:t>Зразок тексту</a:t>
            </a:r>
          </a:p>
        </p:txBody>
      </p:sp>
      <p:sp>
        <p:nvSpPr>
          <p:cNvPr id="4" name="Місце для тексту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uk-UA" smtClean="0"/>
              <a:t>Зразок тексту</a:t>
            </a:r>
          </a:p>
        </p:txBody>
      </p:sp>
      <p:sp>
        <p:nvSpPr>
          <p:cNvPr id="5" name="Місце для вмісту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6" name="Місце для вмісту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7" name="Місце для дати 6"/>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8" name="Місце для нижнього колонтитула 7"/>
          <p:cNvSpPr>
            <a:spLocks noGrp="1"/>
          </p:cNvSpPr>
          <p:nvPr>
            <p:ph type="ftr" sz="quarter" idx="11"/>
          </p:nvPr>
        </p:nvSpPr>
        <p:spPr/>
        <p:txBody>
          <a:bodyPr/>
          <a:lstStyle>
            <a:extLst/>
          </a:lstStyle>
          <a:p>
            <a:endParaRPr lang="en-US"/>
          </a:p>
        </p:txBody>
      </p:sp>
      <p:sp>
        <p:nvSpPr>
          <p:cNvPr id="9" name="Місце для номера слайда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1143000"/>
          </a:xfrm>
        </p:spPr>
        <p:txBody>
          <a:bodyPr anchor="ctr"/>
          <a:lstStyle>
            <a:extLst/>
          </a:lstStyle>
          <a:p>
            <a:r>
              <a:rPr kumimoji="0" lang="uk-UA" smtClean="0"/>
              <a:t>Зразок заголовка</a:t>
            </a:r>
            <a:endParaRPr kumimoji="0" lang="en-US"/>
          </a:p>
        </p:txBody>
      </p:sp>
      <p:sp>
        <p:nvSpPr>
          <p:cNvPr id="3" name="Місце для дати 2"/>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4" name="Місце для нижнього колонтитула 3"/>
          <p:cNvSpPr>
            <a:spLocks noGrp="1"/>
          </p:cNvSpPr>
          <p:nvPr>
            <p:ph type="ftr" sz="quarter" idx="11"/>
          </p:nvPr>
        </p:nvSpPr>
        <p:spPr/>
        <p:txBody>
          <a:bodyPr/>
          <a:lstStyle>
            <a:extLst/>
          </a:lstStyle>
          <a:p>
            <a:endParaRPr lang="en-US"/>
          </a:p>
        </p:txBody>
      </p:sp>
      <p:sp>
        <p:nvSpPr>
          <p:cNvPr id="5" name="Місце для номера слайда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5" name="Прямокутник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Місце для дати 1"/>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3" name="Місце для нижнього колонтитула 2"/>
          <p:cNvSpPr>
            <a:spLocks noGrp="1"/>
          </p:cNvSpPr>
          <p:nvPr>
            <p:ph type="ftr" sz="quarter" idx="11"/>
          </p:nvPr>
        </p:nvSpPr>
        <p:spPr/>
        <p:txBody>
          <a:bodyPr/>
          <a:lstStyle>
            <a:extLst/>
          </a:lstStyle>
          <a:p>
            <a:endParaRPr lang="en-US"/>
          </a:p>
        </p:txBody>
      </p:sp>
      <p:sp>
        <p:nvSpPr>
          <p:cNvPr id="4" name="Місце для номера слайда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Прямокутник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uk-UA" smtClean="0"/>
              <a:t>Зразок заголовка</a:t>
            </a:r>
            <a:endParaRPr kumimoji="0" lang="en-US"/>
          </a:p>
        </p:txBody>
      </p:sp>
      <p:sp>
        <p:nvSpPr>
          <p:cNvPr id="3" name="Місце для тексту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uk-UA" smtClean="0"/>
              <a:t>Зразок тексту</a:t>
            </a:r>
          </a:p>
        </p:txBody>
      </p:sp>
      <p:sp>
        <p:nvSpPr>
          <p:cNvPr id="4" name="Місце для вмісту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uk-UA" smtClean="0"/>
              <a:t>Зразок тексту</a:t>
            </a:r>
          </a:p>
          <a:p>
            <a:pPr lvl="1" eaLnBrk="1" latinLnBrk="0" hangingPunct="1"/>
            <a:r>
              <a:rPr lang="uk-UA" smtClean="0"/>
              <a:t>Другий рівень</a:t>
            </a:r>
          </a:p>
          <a:p>
            <a:pPr lvl="2" eaLnBrk="1" latinLnBrk="0" hangingPunct="1"/>
            <a:r>
              <a:rPr lang="uk-UA" smtClean="0"/>
              <a:t>Третій рівень</a:t>
            </a:r>
          </a:p>
          <a:p>
            <a:pPr lvl="3" eaLnBrk="1" latinLnBrk="0" hangingPunct="1"/>
            <a:r>
              <a:rPr lang="uk-UA" smtClean="0"/>
              <a:t>Четвертий рівень</a:t>
            </a:r>
          </a:p>
          <a:p>
            <a:pPr lvl="4" eaLnBrk="1" latinLnBrk="0" hangingPunct="1"/>
            <a:r>
              <a:rPr lang="uk-UA" smtClean="0"/>
              <a:t>П'ятий рівень</a:t>
            </a:r>
            <a:endParaRPr kumimoji="0" lang="en-US"/>
          </a:p>
        </p:txBody>
      </p:sp>
      <p:sp>
        <p:nvSpPr>
          <p:cNvPr id="5" name="Місце для дати 4"/>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6" name="Місце для нижнього колонтитула 5"/>
          <p:cNvSpPr>
            <a:spLocks noGrp="1"/>
          </p:cNvSpPr>
          <p:nvPr>
            <p:ph type="ftr" sz="quarter" idx="11"/>
          </p:nvPr>
        </p:nvSpPr>
        <p:spPr/>
        <p:txBody>
          <a:bodyPr/>
          <a:lstStyle>
            <a:extLst/>
          </a:lstStyle>
          <a:p>
            <a:endParaRPr lang="en-US"/>
          </a:p>
        </p:txBody>
      </p:sp>
      <p:sp>
        <p:nvSpPr>
          <p:cNvPr id="7" name="Місце для номера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Зображення з підписом">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uk-UA" smtClean="0"/>
              <a:t>Зразок заголовка</a:t>
            </a:r>
            <a:endParaRPr kumimoji="0" lang="en-US"/>
          </a:p>
        </p:txBody>
      </p:sp>
      <p:sp>
        <p:nvSpPr>
          <p:cNvPr id="5" name="Місце для дати 4"/>
          <p:cNvSpPr>
            <a:spLocks noGrp="1"/>
          </p:cNvSpPr>
          <p:nvPr>
            <p:ph type="dt" sz="half" idx="10"/>
          </p:nvPr>
        </p:nvSpPr>
        <p:spPr/>
        <p:txBody>
          <a:bodyPr/>
          <a:lstStyle>
            <a:extLst/>
          </a:lstStyle>
          <a:p>
            <a:fld id="{1D8BD707-D9CF-40AE-B4C6-C98DA3205C09}" type="datetimeFigureOut">
              <a:rPr lang="en-US" smtClean="0"/>
              <a:pPr/>
              <a:t>2/20/2021</a:t>
            </a:fld>
            <a:endParaRPr lang="en-US"/>
          </a:p>
        </p:txBody>
      </p:sp>
      <p:sp>
        <p:nvSpPr>
          <p:cNvPr id="6" name="Місце для нижнього колонтитула 5"/>
          <p:cNvSpPr>
            <a:spLocks noGrp="1"/>
          </p:cNvSpPr>
          <p:nvPr>
            <p:ph type="ftr" sz="quarter" idx="11"/>
          </p:nvPr>
        </p:nvSpPr>
        <p:spPr/>
        <p:txBody>
          <a:bodyPr/>
          <a:lstStyle>
            <a:extLst/>
          </a:lstStyle>
          <a:p>
            <a:endParaRPr lang="en-US"/>
          </a:p>
        </p:txBody>
      </p:sp>
      <p:sp>
        <p:nvSpPr>
          <p:cNvPr id="7" name="Місце для номера слайда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Прямокутник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Місце для зображення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uk-UA" smtClean="0"/>
              <a:t>Клацніть піктограму, щоб додати зображення</a:t>
            </a:r>
            <a:endParaRPr kumimoji="0" lang="en-US" dirty="0"/>
          </a:p>
        </p:txBody>
      </p:sp>
      <p:sp>
        <p:nvSpPr>
          <p:cNvPr id="9" name="Блок-схема: процес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Блок-схема: процес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Місце для тексту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uk-UA" smtClean="0"/>
              <a:t>Зразок тексту</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Секторна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Овал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Кільце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Прямокутник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Місце для заголовка 4"/>
          <p:cNvSpPr>
            <a:spLocks noGrp="1"/>
          </p:cNvSpPr>
          <p:nvPr>
            <p:ph type="title"/>
          </p:nvPr>
        </p:nvSpPr>
        <p:spPr>
          <a:xfrm>
            <a:off x="1435608" y="274638"/>
            <a:ext cx="7498080" cy="1143000"/>
          </a:xfrm>
          <a:prstGeom prst="rect">
            <a:avLst/>
          </a:prstGeom>
        </p:spPr>
        <p:txBody>
          <a:bodyPr anchor="ctr">
            <a:normAutofit/>
          </a:bodyPr>
          <a:lstStyle>
            <a:extLst/>
          </a:lstStyle>
          <a:p>
            <a:r>
              <a:rPr kumimoji="0" lang="uk-UA" smtClean="0"/>
              <a:t>Зразок заголовка</a:t>
            </a:r>
            <a:endParaRPr kumimoji="0" lang="en-US"/>
          </a:p>
        </p:txBody>
      </p:sp>
      <p:sp>
        <p:nvSpPr>
          <p:cNvPr id="9" name="Місце для тексту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uk-UA" smtClean="0"/>
              <a:t>Зразок тексту</a:t>
            </a:r>
          </a:p>
          <a:p>
            <a:pPr lvl="1" eaLnBrk="1" latinLnBrk="0" hangingPunct="1"/>
            <a:r>
              <a:rPr kumimoji="0" lang="uk-UA" smtClean="0"/>
              <a:t>Другий рівень</a:t>
            </a:r>
          </a:p>
          <a:p>
            <a:pPr lvl="2" eaLnBrk="1" latinLnBrk="0" hangingPunct="1"/>
            <a:r>
              <a:rPr kumimoji="0" lang="uk-UA" smtClean="0"/>
              <a:t>Третій рівень</a:t>
            </a:r>
          </a:p>
          <a:p>
            <a:pPr lvl="3" eaLnBrk="1" latinLnBrk="0" hangingPunct="1"/>
            <a:r>
              <a:rPr kumimoji="0" lang="uk-UA" smtClean="0"/>
              <a:t>Четвертий рівень</a:t>
            </a:r>
          </a:p>
          <a:p>
            <a:pPr lvl="4" eaLnBrk="1" latinLnBrk="0" hangingPunct="1"/>
            <a:r>
              <a:rPr kumimoji="0" lang="uk-UA" smtClean="0"/>
              <a:t>П'ятий рівень</a:t>
            </a:r>
            <a:endParaRPr kumimoji="0" lang="en-US"/>
          </a:p>
        </p:txBody>
      </p:sp>
      <p:sp>
        <p:nvSpPr>
          <p:cNvPr id="24" name="Місце для дати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2/20/2021</a:t>
            </a:fld>
            <a:endParaRPr lang="en-US"/>
          </a:p>
        </p:txBody>
      </p:sp>
      <p:sp>
        <p:nvSpPr>
          <p:cNvPr id="10" name="Місце для нижнього колонтитула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Місце для номера слайда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Прямокутник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13.jpeg"/><Relationship Id="rId2" Type="http://schemas.openxmlformats.org/officeDocument/2006/relationships/diagramData" Target="../diagrams/data11.xml"/><Relationship Id="rId1" Type="http://schemas.openxmlformats.org/officeDocument/2006/relationships/slideLayout" Target="../slideLayouts/slideLayout3.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4.jpeg"/><Relationship Id="rId2" Type="http://schemas.openxmlformats.org/officeDocument/2006/relationships/diagramData" Target="../diagrams/data12.xml"/><Relationship Id="rId1" Type="http://schemas.openxmlformats.org/officeDocument/2006/relationships/slideLayout" Target="../slideLayouts/slideLayout3.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2.xml.rels><?xml version="1.0" encoding="UTF-8" standalone="yes" ?><Relationships xmlns="http://schemas.openxmlformats.org/package/2006/relationships"><Relationship Id="rId8" Target="../diagrams/layout14.xml" Type="http://schemas.openxmlformats.org/officeDocument/2006/relationships/diagramLayout"/><Relationship Id="rId3" Target="../diagrams/layout13.xml" Type="http://schemas.openxmlformats.org/officeDocument/2006/relationships/diagramLayout"/><Relationship Id="rId7" Target="../diagrams/data14.xml" Type="http://schemas.openxmlformats.org/officeDocument/2006/relationships/diagramData"/><Relationship Id="rId12" Target="../media/image15.jpeg" Type="http://schemas.openxmlformats.org/officeDocument/2006/relationships/image"/><Relationship Id="rId2" Target="../diagrams/data13.xml" Type="http://schemas.openxmlformats.org/officeDocument/2006/relationships/diagramData"/><Relationship Id="rId1" Target="../slideLayouts/slideLayout3.xml" Type="http://schemas.openxmlformats.org/officeDocument/2006/relationships/slideLayout"/><Relationship Id="rId6" Target="../diagrams/drawing13.xml" Type="http://schemas.microsoft.com/office/2007/relationships/diagramDrawing"/><Relationship Id="rId11" Target="../diagrams/drawing14.xml" Type="http://schemas.microsoft.com/office/2007/relationships/diagramDrawing"/><Relationship Id="rId5" Target="../diagrams/colors13.xml" Type="http://schemas.openxmlformats.org/officeDocument/2006/relationships/diagramColors"/><Relationship Id="rId10" Target="../diagrams/colors14.xml" Type="http://schemas.openxmlformats.org/officeDocument/2006/relationships/diagramColors"/><Relationship Id="rId4" Target="../diagrams/quickStyle13.xml" Type="http://schemas.openxmlformats.org/officeDocument/2006/relationships/diagramQuickStyle"/><Relationship Id="rId9" Target="../diagrams/quickStyle14.xml" Type="http://schemas.openxmlformats.org/officeDocument/2006/relationships/diagramQuickStyle"/></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6.xml"/><Relationship Id="rId3" Type="http://schemas.openxmlformats.org/officeDocument/2006/relationships/diagramLayout" Target="../diagrams/layout15.xml"/><Relationship Id="rId7" Type="http://schemas.openxmlformats.org/officeDocument/2006/relationships/diagramData" Target="../diagrams/data16.xml"/><Relationship Id="rId12" Type="http://schemas.openxmlformats.org/officeDocument/2006/relationships/image" Target="../media/image16.jpeg"/><Relationship Id="rId2" Type="http://schemas.openxmlformats.org/officeDocument/2006/relationships/diagramData" Target="../diagrams/data15.xml"/><Relationship Id="rId1" Type="http://schemas.openxmlformats.org/officeDocument/2006/relationships/slideLayout" Target="../slideLayouts/slideLayout3.xml"/><Relationship Id="rId6" Type="http://schemas.microsoft.com/office/2007/relationships/diagramDrawing" Target="../diagrams/drawing15.xml"/><Relationship Id="rId11" Type="http://schemas.microsoft.com/office/2007/relationships/diagramDrawing" Target="../diagrams/drawing16.xml"/><Relationship Id="rId5" Type="http://schemas.openxmlformats.org/officeDocument/2006/relationships/diagramColors" Target="../diagrams/colors15.xml"/><Relationship Id="rId10" Type="http://schemas.openxmlformats.org/officeDocument/2006/relationships/diagramColors" Target="../diagrams/colors16.xml"/><Relationship Id="rId4" Type="http://schemas.openxmlformats.org/officeDocument/2006/relationships/diagramQuickStyle" Target="../diagrams/quickStyle15.xml"/><Relationship Id="rId9" Type="http://schemas.openxmlformats.org/officeDocument/2006/relationships/diagramQuickStyle" Target="../diagrams/quickStyle16.xml"/></Relationships>
</file>

<file path=ppt/slides/_rels/slide1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diagramLayout" Target="../diagrams/layout17.xml"/><Relationship Id="rId7" Type="http://schemas.openxmlformats.org/officeDocument/2006/relationships/image" Target="../media/image17.jpeg"/><Relationship Id="rId2" Type="http://schemas.openxmlformats.org/officeDocument/2006/relationships/diagramData" Target="../diagrams/data17.xml"/><Relationship Id="rId1" Type="http://schemas.openxmlformats.org/officeDocument/2006/relationships/slideLayout" Target="../slideLayouts/slideLayout3.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image" Target="../media/image4.jpeg"/><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5.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7.xml"/><Relationship Id="rId7" Type="http://schemas.openxmlformats.org/officeDocument/2006/relationships/image" Target="../media/image5.jpeg"/><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7.jpeg"/><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8.jpeg"/><Relationship Id="rId2" Type="http://schemas.openxmlformats.org/officeDocument/2006/relationships/diagramData" Target="../diagrams/data9.xml"/><Relationship Id="rId1" Type="http://schemas.openxmlformats.org/officeDocument/2006/relationships/slideLayout" Target="../slideLayouts/slideLayout3.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10.xml"/><Relationship Id="rId7" Type="http://schemas.openxmlformats.org/officeDocument/2006/relationships/image" Target="../media/image10.jpeg"/><Relationship Id="rId2" Type="http://schemas.openxmlformats.org/officeDocument/2006/relationships/diagramData" Target="../diagrams/data10.xml"/><Relationship Id="rId1" Type="http://schemas.openxmlformats.org/officeDocument/2006/relationships/slideLayout" Target="../slideLayouts/slideLayout3.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 Id="rId9"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Заголовок 20"/>
          <p:cNvSpPr>
            <a:spLocks noGrp="1"/>
          </p:cNvSpPr>
          <p:nvPr>
            <p:ph type="title" idx="4294967295"/>
          </p:nvPr>
        </p:nvSpPr>
        <p:spPr>
          <a:xfrm>
            <a:off x="5562600" y="1066800"/>
            <a:ext cx="3581400" cy="1981200"/>
          </a:xfrm>
          <a:effectLst>
            <a:glow rad="228600">
              <a:schemeClr val="accent5">
                <a:satMod val="175000"/>
                <a:alpha val="40000"/>
              </a:schemeClr>
            </a:glow>
            <a:innerShdw blurRad="114300">
              <a:prstClr val="black"/>
            </a:innerShdw>
          </a:effectLst>
        </p:spPr>
        <p:style>
          <a:lnRef idx="1">
            <a:schemeClr val="accent2"/>
          </a:lnRef>
          <a:fillRef idx="2">
            <a:schemeClr val="accent2"/>
          </a:fillRef>
          <a:effectRef idx="1">
            <a:schemeClr val="accent2"/>
          </a:effectRef>
          <a:fontRef idx="minor">
            <a:schemeClr val="dk1"/>
          </a:fontRef>
        </p:style>
        <p:txBody>
          <a:bodyPr>
            <a:normAutofit/>
          </a:bodyPr>
          <a:lstStyle/>
          <a:p>
            <a:pPr algn="ctr"/>
            <a:r>
              <a:rPr lang="uk-UA" sz="2800" b="1" dirty="0" smtClean="0"/>
              <a:t>НІМЕЦЬКОМОВНА ЛІТЕРАТУРА БУКОВИНИ</a:t>
            </a:r>
            <a:endParaRPr lang="uk-UA" sz="2800" b="1" dirty="0"/>
          </a:p>
        </p:txBody>
      </p:sp>
      <p:pic>
        <p:nvPicPr>
          <p:cNvPr id="24" name="Місце для зображення 23" descr="MyCollages (1).jpg"/>
          <p:cNvPicPr>
            <a:picLocks noGrp="1" noChangeAspect="1"/>
          </p:cNvPicPr>
          <p:nvPr>
            <p:ph type="pic" idx="4294967295"/>
          </p:nvPr>
        </p:nvPicPr>
        <p:blipFill>
          <a:blip r:embed="rId2" cstate="print"/>
          <a:srcRect t="10237" b="10237"/>
          <a:stretch>
            <a:fillRect/>
          </a:stretch>
        </p:blipFill>
        <p:spPr>
          <a:xfrm>
            <a:off x="990600" y="228600"/>
            <a:ext cx="4800600" cy="4191000"/>
          </a:xfrm>
          <a:scene3d>
            <a:camera prst="perspectiveFront"/>
            <a:lightRig rig="threePt" dir="t"/>
          </a:scene3d>
        </p:spPr>
      </p:pic>
      <p:sp>
        <p:nvSpPr>
          <p:cNvPr id="23" name="Місце для тексту 22"/>
          <p:cNvSpPr>
            <a:spLocks noGrp="1"/>
          </p:cNvSpPr>
          <p:nvPr>
            <p:ph type="body" sz="half" idx="4294967295"/>
          </p:nvPr>
        </p:nvSpPr>
        <p:spPr>
          <a:xfrm>
            <a:off x="1752600" y="4572000"/>
            <a:ext cx="6096000" cy="2133600"/>
          </a:xfrm>
          <a:solidFill>
            <a:schemeClr val="accent5">
              <a:lumMod val="40000"/>
              <a:lumOff val="60000"/>
            </a:schemeClr>
          </a:solidFill>
          <a:ln>
            <a:solidFill>
              <a:schemeClr val="accent3">
                <a:lumMod val="60000"/>
                <a:lumOff val="40000"/>
              </a:schemeClr>
            </a:solidFill>
          </a:ln>
          <a:effectLst>
            <a:glow rad="139700">
              <a:schemeClr val="accent1">
                <a:satMod val="175000"/>
                <a:alpha val="40000"/>
              </a:schemeClr>
            </a:glow>
          </a:effectLst>
        </p:spPr>
        <p:txBody>
          <a:bodyPr>
            <a:noAutofit/>
          </a:bodyPr>
          <a:lstStyle/>
          <a:p>
            <a:pPr marL="0" algn="ctr">
              <a:spcBef>
                <a:spcPts val="0"/>
              </a:spcBef>
              <a:buNone/>
            </a:pPr>
            <a:r>
              <a:rPr lang="uk-UA" sz="1800" dirty="0" smtClean="0">
                <a:latin typeface="Book Antiqua" pitchFamily="18" charset="0"/>
              </a:rPr>
              <a:t>ВИБІРКОВА НАВЧАЛЬНА ДИСЦИПЛІНА</a:t>
            </a:r>
          </a:p>
          <a:p>
            <a:pPr marL="0" algn="ctr">
              <a:spcBef>
                <a:spcPts val="0"/>
              </a:spcBef>
              <a:buNone/>
            </a:pPr>
            <a:r>
              <a:rPr lang="uk-UA" sz="1800" dirty="0" smtClean="0">
                <a:latin typeface="Book Antiqua" pitchFamily="18" charset="0"/>
              </a:rPr>
              <a:t>для студентів природничих та гуманітарних спеціальностей.</a:t>
            </a:r>
          </a:p>
          <a:p>
            <a:pPr marL="0">
              <a:spcBef>
                <a:spcPts val="0"/>
              </a:spcBef>
              <a:buNone/>
            </a:pPr>
            <a:r>
              <a:rPr lang="uk-UA" sz="1800" dirty="0" smtClean="0">
                <a:latin typeface="Book Antiqua" pitchFamily="18" charset="0"/>
              </a:rPr>
              <a:t>І (бакалаврський) рівень освіти.</a:t>
            </a:r>
          </a:p>
          <a:p>
            <a:pPr marL="0">
              <a:spcBef>
                <a:spcPts val="0"/>
              </a:spcBef>
              <a:buNone/>
            </a:pPr>
            <a:r>
              <a:rPr lang="uk-UA" sz="1800" dirty="0" smtClean="0">
                <a:latin typeface="Book Antiqua" pitchFamily="18" charset="0"/>
              </a:rPr>
              <a:t>семестр вивчення – 6.</a:t>
            </a:r>
          </a:p>
          <a:p>
            <a:pPr marL="0">
              <a:spcBef>
                <a:spcPts val="0"/>
              </a:spcBef>
              <a:buNone/>
            </a:pPr>
            <a:r>
              <a:rPr lang="uk-UA" sz="1800" dirty="0" smtClean="0">
                <a:latin typeface="Book Antiqua" pitchFamily="18" charset="0"/>
              </a:rPr>
              <a:t>90 год. всього, 15 </a:t>
            </a:r>
            <a:r>
              <a:rPr lang="uk-UA" sz="1800" dirty="0" err="1" smtClean="0">
                <a:latin typeface="Book Antiqua" pitchFamily="18" charset="0"/>
              </a:rPr>
              <a:t>лекц</a:t>
            </a:r>
            <a:r>
              <a:rPr lang="uk-UA" sz="1800" dirty="0" smtClean="0">
                <a:latin typeface="Book Antiqua" pitchFamily="18" charset="0"/>
              </a:rPr>
              <a:t>. год., 15 </a:t>
            </a:r>
            <a:r>
              <a:rPr lang="uk-UA" sz="1800" dirty="0" err="1" smtClean="0">
                <a:latin typeface="Book Antiqua" pitchFamily="18" charset="0"/>
              </a:rPr>
              <a:t>практ</a:t>
            </a:r>
            <a:r>
              <a:rPr lang="uk-UA" sz="1800" dirty="0" smtClean="0">
                <a:latin typeface="Book Antiqua" pitchFamily="18" charset="0"/>
              </a:rPr>
              <a:t>. год.</a:t>
            </a:r>
          </a:p>
          <a:p>
            <a:pPr marL="0">
              <a:spcBef>
                <a:spcPts val="0"/>
              </a:spcBef>
              <a:buNone/>
            </a:pPr>
            <a:r>
              <a:rPr lang="uk-UA" sz="1800" dirty="0" smtClean="0">
                <a:latin typeface="Book Antiqua" pitchFamily="18" charset="0"/>
              </a:rPr>
              <a:t>форма підсумкового контролю – залік.</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09800" y="1295400"/>
            <a:ext cx="6769392" cy="5791200"/>
          </a:xfrm>
          <a:effectLst>
            <a:outerShdw blurRad="50800" dist="38100" dir="16200000" rotWithShape="0">
              <a:prstClr val="black">
                <a:alpha val="40000"/>
              </a:prstClr>
            </a:outerShdw>
          </a:effectLst>
        </p:spPr>
        <p:txBody>
          <a:bodyPr>
            <a:normAutofit fontScale="90000"/>
          </a:bodyPr>
          <a:lstStyle/>
          <a:p>
            <a:pPr algn="r">
              <a:lnSpc>
                <a:spcPct val="150000"/>
              </a:lnSpc>
            </a:pPr>
            <a:r>
              <a:rPr lang="uk-UA" sz="2000" dirty="0" smtClean="0">
                <a:solidFill>
                  <a:schemeClr val="accent1">
                    <a:lumMod val="50000"/>
                  </a:schemeClr>
                </a:solidFill>
                <a:latin typeface="Book Antiqua" pitchFamily="18" charset="0"/>
              </a:rPr>
              <a:t>Осінній вітер кинув на прощання</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Листок шовковиці мені до ніг.</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Не начертав на ньому ти послання,</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Та знаю я , це вісник дум твоїх.</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Я цей листок до </a:t>
            </a:r>
            <a:r>
              <a:rPr lang="uk-UA" sz="2000" dirty="0" err="1" smtClean="0">
                <a:solidFill>
                  <a:schemeClr val="accent1">
                    <a:lumMod val="50000"/>
                  </a:schemeClr>
                </a:solidFill>
                <a:latin typeface="Book Antiqua" pitchFamily="18" charset="0"/>
              </a:rPr>
              <a:t>віч</a:t>
            </a:r>
            <a:r>
              <a:rPr lang="uk-UA" sz="2000" dirty="0" smtClean="0">
                <a:solidFill>
                  <a:schemeClr val="accent1">
                    <a:lumMod val="50000"/>
                  </a:schemeClr>
                </a:solidFill>
                <a:latin typeface="Book Antiqua" pitchFamily="18" charset="0"/>
              </a:rPr>
              <a:t> своїх підношу</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Й крізь нього правда постає жива.</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Народ </a:t>
            </a:r>
            <a:r>
              <a:rPr lang="uk-UA" sz="2000" dirty="0" err="1" smtClean="0">
                <a:solidFill>
                  <a:schemeClr val="accent1">
                    <a:lumMod val="50000"/>
                  </a:schemeClr>
                </a:solidFill>
                <a:latin typeface="Book Antiqua" pitchFamily="18" charset="0"/>
              </a:rPr>
              <a:t>скида</a:t>
            </a:r>
            <a:r>
              <a:rPr lang="uk-UA" sz="2000" dirty="0" smtClean="0">
                <a:solidFill>
                  <a:schemeClr val="accent1">
                    <a:lumMod val="50000"/>
                  </a:schemeClr>
                </a:solidFill>
                <a:latin typeface="Book Antiqua" pitchFamily="18" charset="0"/>
              </a:rPr>
              <a:t> свою скорботну ношу</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і лик його усмішка </a:t>
            </a:r>
            <a:r>
              <a:rPr lang="uk-UA" sz="2000" dirty="0" err="1" smtClean="0">
                <a:solidFill>
                  <a:schemeClr val="accent1">
                    <a:lumMod val="50000"/>
                  </a:schemeClr>
                </a:solidFill>
                <a:latin typeface="Book Antiqua" pitchFamily="18" charset="0"/>
              </a:rPr>
              <a:t>осява</a:t>
            </a:r>
            <a:r>
              <a:rPr lang="uk-UA" sz="2000" dirty="0" smtClean="0">
                <a:solidFill>
                  <a:schemeClr val="accent1">
                    <a:lumMod val="50000"/>
                  </a:schemeClr>
                </a:solidFill>
                <a:latin typeface="Book Antiqua" pitchFamily="18" charset="0"/>
              </a:rPr>
              <a:t>.</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Світ, звільнений від страху і від крові,</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Вдивляється </a:t>
            </a:r>
            <a:r>
              <a:rPr lang="uk-UA" sz="2000" dirty="0" err="1" smtClean="0">
                <a:solidFill>
                  <a:schemeClr val="accent1">
                    <a:lumMod val="50000"/>
                  </a:schemeClr>
                </a:solidFill>
                <a:latin typeface="Book Antiqua" pitchFamily="18" charset="0"/>
              </a:rPr>
              <a:t>дитинно</a:t>
            </a:r>
            <a:r>
              <a:rPr lang="uk-UA" sz="2000" dirty="0" smtClean="0">
                <a:solidFill>
                  <a:schemeClr val="accent1">
                    <a:lumMod val="50000"/>
                  </a:schemeClr>
                </a:solidFill>
                <a:latin typeface="Book Antiqua" pitchFamily="18" charset="0"/>
              </a:rPr>
              <a:t> в майбуття.</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Свята офіра нашої любові</a:t>
            </a:r>
            <a:br>
              <a:rPr lang="uk-UA" sz="2000" dirty="0" smtClean="0">
                <a:solidFill>
                  <a:schemeClr val="accent1">
                    <a:lumMod val="50000"/>
                  </a:schemeClr>
                </a:solidFill>
                <a:latin typeface="Book Antiqua" pitchFamily="18" charset="0"/>
              </a:rPr>
            </a:br>
            <a:r>
              <a:rPr lang="uk-UA" sz="2000" dirty="0" smtClean="0">
                <a:solidFill>
                  <a:schemeClr val="accent1">
                    <a:lumMod val="50000"/>
                  </a:schemeClr>
                </a:solidFill>
                <a:latin typeface="Book Antiqua" pitchFamily="18" charset="0"/>
              </a:rPr>
              <a:t>стократ помножить молоде життя.</a:t>
            </a:r>
            <a:br>
              <a:rPr lang="uk-UA" sz="2000" dirty="0" smtClean="0">
                <a:solidFill>
                  <a:schemeClr val="accent1">
                    <a:lumMod val="50000"/>
                  </a:schemeClr>
                </a:solidFill>
                <a:latin typeface="Book Antiqua" pitchFamily="18" charset="0"/>
              </a:rPr>
            </a:br>
            <a:r>
              <a:rPr lang="uk-UA" sz="600" dirty="0" smtClean="0">
                <a:solidFill>
                  <a:schemeClr val="accent1">
                    <a:lumMod val="50000"/>
                  </a:schemeClr>
                </a:solidFill>
                <a:latin typeface="Book Antiqua" pitchFamily="18" charset="0"/>
              </a:rPr>
              <a:t/>
            </a:r>
            <a:br>
              <a:rPr lang="uk-UA" sz="600" dirty="0" smtClean="0">
                <a:solidFill>
                  <a:schemeClr val="accent1">
                    <a:lumMod val="50000"/>
                  </a:schemeClr>
                </a:solidFill>
                <a:latin typeface="Book Antiqua" pitchFamily="18" charset="0"/>
              </a:rPr>
            </a:br>
            <a:r>
              <a:rPr lang="uk-UA" sz="2000" cap="none" dirty="0" smtClean="0">
                <a:solidFill>
                  <a:schemeClr val="accent1">
                    <a:lumMod val="50000"/>
                  </a:schemeClr>
                </a:solidFill>
                <a:latin typeface="Book Antiqua" pitchFamily="18" charset="0"/>
              </a:rPr>
              <a:t>Нанкін, 1995</a:t>
            </a:r>
            <a:r>
              <a:rPr lang="uk-UA" sz="2000" dirty="0" smtClean="0">
                <a:latin typeface="Book Antiqua" pitchFamily="18" charset="0"/>
              </a:rPr>
              <a:t/>
            </a:r>
            <a:br>
              <a:rPr lang="uk-UA" sz="2000" dirty="0" smtClean="0">
                <a:latin typeface="Book Antiqua" pitchFamily="18" charset="0"/>
              </a:rPr>
            </a:br>
            <a:r>
              <a:rPr lang="uk-UA" sz="1800" dirty="0" smtClean="0">
                <a:latin typeface="Book Antiqua" pitchFamily="18" charset="0"/>
              </a:rPr>
              <a:t/>
            </a:r>
            <a:br>
              <a:rPr lang="uk-UA" sz="1800" dirty="0" smtClean="0">
                <a:latin typeface="Book Antiqua" pitchFamily="18" charset="0"/>
              </a:rPr>
            </a:br>
            <a:endParaRPr lang="uk-UA" sz="1800" dirty="0">
              <a:latin typeface="Book Antiqua" pitchFamily="18" charset="0"/>
            </a:endParaRPr>
          </a:p>
        </p:txBody>
      </p:sp>
      <p:graphicFrame>
        <p:nvGraphicFramePr>
          <p:cNvPr id="4" name="Схема 3"/>
          <p:cNvGraphicFramePr/>
          <p:nvPr/>
        </p:nvGraphicFramePr>
        <p:xfrm>
          <a:off x="304800" y="304800"/>
          <a:ext cx="40386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194" name="Picture 2" descr="C:\Users\ADMIN\Desktop\dyn006_original_169_250_pjpeg_2535747_55173a4163ac3a3e3274033b8aad9ec1_large.jpg"/>
          <p:cNvPicPr>
            <a:picLocks noChangeAspect="1" noChangeArrowheads="1"/>
          </p:cNvPicPr>
          <p:nvPr/>
        </p:nvPicPr>
        <p:blipFill>
          <a:blip r:embed="rId7" cstate="print"/>
          <a:srcRect/>
          <a:stretch>
            <a:fillRect/>
          </a:stretch>
        </p:blipFill>
        <p:spPr bwMode="auto">
          <a:xfrm>
            <a:off x="533400" y="2362200"/>
            <a:ext cx="2833255" cy="3886200"/>
          </a:xfrm>
          <a:prstGeom prst="rect">
            <a:avLst/>
          </a:prstGeom>
          <a:noFill/>
          <a:effectLst>
            <a:glow rad="228600">
              <a:schemeClr val="accent5">
                <a:satMod val="175000"/>
                <a:alpha val="40000"/>
              </a:schemeClr>
            </a:glow>
            <a:outerShdw blurRad="50800" dist="38100" dir="18900000" algn="bl" rotWithShape="0">
              <a:prstClr val="black">
                <a:alpha val="40000"/>
              </a:prstClr>
            </a:outerShdw>
          </a:effectLst>
          <a:scene3d>
            <a:camera prst="perspectiveHeroicExtremeRightFacing"/>
            <a:lightRig rig="threePt" dir="t"/>
          </a:scene3d>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1524000"/>
            <a:ext cx="5410200" cy="4876800"/>
          </a:xfrm>
          <a:effectLst>
            <a:glow rad="228600">
              <a:schemeClr val="accent5">
                <a:satMod val="175000"/>
                <a:alpha val="40000"/>
              </a:schemeClr>
            </a:glow>
            <a:outerShdw blurRad="63500" dist="25400" dir="5400000" rotWithShape="0">
              <a:srgbClr val="000000">
                <a:alpha val="43137"/>
              </a:srgbClr>
            </a:outerShdw>
          </a:effectLst>
        </p:spPr>
        <p:style>
          <a:lnRef idx="3">
            <a:schemeClr val="lt1"/>
          </a:lnRef>
          <a:fillRef idx="1">
            <a:schemeClr val="accent5"/>
          </a:fillRef>
          <a:effectRef idx="1">
            <a:schemeClr val="accent5"/>
          </a:effectRef>
          <a:fontRef idx="minor">
            <a:schemeClr val="lt1"/>
          </a:fontRef>
        </p:style>
        <p:txBody>
          <a:bodyPr>
            <a:normAutofit fontScale="90000"/>
          </a:bodyPr>
          <a:lstStyle/>
          <a:p>
            <a:pPr algn="ctr">
              <a:lnSpc>
                <a:spcPct val="100000"/>
              </a:lnSpc>
            </a:pPr>
            <a:r>
              <a:rPr lang="uk-UA" sz="2000" dirty="0" smtClean="0">
                <a:solidFill>
                  <a:schemeClr val="tx1"/>
                </a:solidFill>
                <a:latin typeface="Book Antiqua" pitchFamily="18" charset="0"/>
              </a:rPr>
              <a:t>МІСЦЕ  НАРОДЖЕННЯ</a:t>
            </a:r>
            <a:br>
              <a:rPr lang="uk-UA" sz="2000" dirty="0" smtClean="0">
                <a:solidFill>
                  <a:schemeClr val="tx1"/>
                </a:solidFill>
                <a:latin typeface="Book Antiqua" pitchFamily="18" charset="0"/>
              </a:rPr>
            </a:br>
            <a:r>
              <a:rPr lang="uk-UA" sz="2000" dirty="0" smtClean="0">
                <a:solidFill>
                  <a:schemeClr val="tx1"/>
                </a:solidFill>
                <a:latin typeface="Book Antiqua" pitchFamily="18" charset="0"/>
              </a:rPr>
              <a:t/>
            </a:r>
            <a:br>
              <a:rPr lang="uk-UA" sz="2000" dirty="0" smtClean="0">
                <a:solidFill>
                  <a:schemeClr val="tx1"/>
                </a:solidFill>
                <a:latin typeface="Book Antiqua" pitchFamily="18" charset="0"/>
              </a:rPr>
            </a:br>
            <a:r>
              <a:rPr lang="uk-UA" sz="2000" cap="none" dirty="0" smtClean="0">
                <a:solidFill>
                  <a:schemeClr val="tx1"/>
                </a:solidFill>
                <a:latin typeface="Book Antiqua" pitchFamily="18" charset="0"/>
              </a:rPr>
              <a:t>Я народився  в годину скрухи,</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у гнанім племені без прав,</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в якім мене ніхто не ждав –</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як свідчив погляд повитухи.</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Я народився в бідній хаті, </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з тавром нуждоти на чолі.</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Я народився на тій землі,</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де я не мав чого шукати.</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У світ, наповнений злобою,</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прийшов я, мов бездомний гість.</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Я чув лиш вітру </a:t>
            </a:r>
            <a:r>
              <a:rPr lang="uk-UA" sz="2000" cap="none" dirty="0" err="1" smtClean="0">
                <a:solidFill>
                  <a:schemeClr val="tx1"/>
                </a:solidFill>
                <a:latin typeface="Book Antiqua" pitchFamily="18" charset="0"/>
              </a:rPr>
              <a:t>благовість</a:t>
            </a:r>
            <a:r>
              <a:rPr lang="uk-UA" sz="2000" cap="none" dirty="0" smtClean="0">
                <a:solidFill>
                  <a:schemeClr val="tx1"/>
                </a:solidFill>
                <a:latin typeface="Book Antiqua" pitchFamily="18" charset="0"/>
              </a:rPr>
              <a:t/>
            </a:r>
            <a:br>
              <a:rPr lang="uk-UA" sz="2000" cap="none" dirty="0" smtClean="0">
                <a:solidFill>
                  <a:schemeClr val="tx1"/>
                </a:solidFill>
                <a:latin typeface="Book Antiqua" pitchFamily="18" charset="0"/>
              </a:rPr>
            </a:br>
            <a:r>
              <a:rPr lang="uk-UA" sz="2000" cap="none" dirty="0" smtClean="0">
                <a:solidFill>
                  <a:schemeClr val="tx1"/>
                </a:solidFill>
                <a:latin typeface="Book Antiqua" pitchFamily="18" charset="0"/>
              </a:rPr>
              <a:t>і так ставав самим собою.</a:t>
            </a:r>
            <a:r>
              <a:rPr lang="uk-UA" sz="2000" cap="none" dirty="0" smtClean="0">
                <a:latin typeface="Book Antiqua" pitchFamily="18" charset="0"/>
              </a:rPr>
              <a:t/>
            </a:r>
            <a:br>
              <a:rPr lang="uk-UA" sz="2000" cap="none" dirty="0" smtClean="0">
                <a:latin typeface="Book Antiqua" pitchFamily="18" charset="0"/>
              </a:rPr>
            </a:br>
            <a:endParaRPr lang="uk-UA" sz="2000" dirty="0">
              <a:latin typeface="Book Antiqua" pitchFamily="18" charset="0"/>
            </a:endParaRPr>
          </a:p>
        </p:txBody>
      </p:sp>
      <p:graphicFrame>
        <p:nvGraphicFramePr>
          <p:cNvPr id="5" name="Схема 4"/>
          <p:cNvGraphicFramePr/>
          <p:nvPr/>
        </p:nvGraphicFramePr>
        <p:xfrm>
          <a:off x="1981200" y="381000"/>
          <a:ext cx="44196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218" name="Picture 2" descr="C:\Users\ADMIN\Desktop\Moses_rosenkranz.jpg"/>
          <p:cNvPicPr>
            <a:picLocks noChangeAspect="1" noChangeArrowheads="1"/>
          </p:cNvPicPr>
          <p:nvPr/>
        </p:nvPicPr>
        <p:blipFill>
          <a:blip r:embed="rId7" cstate="print"/>
          <a:srcRect/>
          <a:stretch>
            <a:fillRect/>
          </a:stretch>
        </p:blipFill>
        <p:spPr bwMode="auto">
          <a:xfrm>
            <a:off x="6400800" y="1905000"/>
            <a:ext cx="2743200" cy="4191000"/>
          </a:xfrm>
          <a:prstGeom prst="rect">
            <a:avLst/>
          </a:prstGeom>
          <a:noFill/>
          <a:effectLst>
            <a:glow rad="228600">
              <a:schemeClr val="accent5">
                <a:satMod val="175000"/>
                <a:alpha val="40000"/>
              </a:schemeClr>
            </a:glow>
            <a:outerShdw blurRad="76200" dir="13500000" sy="23000" kx="1200000" algn="br" rotWithShape="0">
              <a:prstClr val="black">
                <a:alpha val="20000"/>
              </a:prst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p:nvPr/>
        </p:nvGraphicFramePr>
        <p:xfrm>
          <a:off x="1752600" y="2743200"/>
          <a:ext cx="6934200"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Схема 6"/>
          <p:cNvGraphicFramePr/>
          <p:nvPr/>
        </p:nvGraphicFramePr>
        <p:xfrm>
          <a:off x="1371600" y="228600"/>
          <a:ext cx="4051008" cy="1143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5" name="Picture 3" descr="C:\Users\ADMIN\Desktop\tselan-paul.jpg"/>
          <p:cNvPicPr>
            <a:picLocks noChangeAspect="1" noChangeArrowheads="1"/>
          </p:cNvPicPr>
          <p:nvPr/>
        </p:nvPicPr>
        <p:blipFill>
          <a:blip r:embed="rId12" cstate="print"/>
          <a:srcRect/>
          <a:stretch>
            <a:fillRect/>
          </a:stretch>
        </p:blipFill>
        <p:spPr bwMode="auto">
          <a:xfrm>
            <a:off x="5791200" y="0"/>
            <a:ext cx="3352800" cy="2743200"/>
          </a:xfrm>
          <a:prstGeom prst="rect">
            <a:avLst/>
          </a:prstGeom>
          <a:noFill/>
          <a:effectLst>
            <a:reflection blurRad="6350" stA="50000" endA="300" endPos="90000" dist="50800" dir="5400000" sy="-100000" algn="bl" rotWithShape="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p:nvPr/>
        </p:nvGraphicFramePr>
        <p:xfrm>
          <a:off x="304800" y="1905000"/>
          <a:ext cx="5638800" cy="381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Схема 4"/>
          <p:cNvGraphicFramePr/>
          <p:nvPr/>
        </p:nvGraphicFramePr>
        <p:xfrm>
          <a:off x="762000" y="228600"/>
          <a:ext cx="4953000" cy="1295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4098" name="Picture 2" descr="C:\Users\ADMIN\Desktop\vayshlas-immanuel.jpg"/>
          <p:cNvPicPr>
            <a:picLocks noChangeAspect="1" noChangeArrowheads="1"/>
          </p:cNvPicPr>
          <p:nvPr/>
        </p:nvPicPr>
        <p:blipFill>
          <a:blip r:embed="rId12" cstate="print"/>
          <a:srcRect/>
          <a:stretch>
            <a:fillRect/>
          </a:stretch>
        </p:blipFill>
        <p:spPr bwMode="auto">
          <a:xfrm>
            <a:off x="6172200" y="1828800"/>
            <a:ext cx="2971800" cy="38862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953000" y="1676400"/>
            <a:ext cx="4191000" cy="5029200"/>
          </a:xfrm>
          <a:effectLst>
            <a:outerShdw blurRad="63500" sx="102000" sy="102000" algn="ctr" rotWithShape="0">
              <a:prstClr val="black">
                <a:alpha val="40000"/>
              </a:prstClr>
            </a:outerShdw>
          </a:effectLst>
        </p:spPr>
        <p:txBody>
          <a:bodyPr>
            <a:normAutofit fontScale="90000"/>
          </a:bodyPr>
          <a:lstStyle/>
          <a:p>
            <a:pPr>
              <a:lnSpc>
                <a:spcPct val="100000"/>
              </a:lnSpc>
            </a:pPr>
            <a:r>
              <a:rPr lang="uk-UA" sz="2000" cap="none" dirty="0" smtClean="0">
                <a:solidFill>
                  <a:schemeClr val="tx1"/>
                </a:solidFill>
              </a:rPr>
              <a:t>Дерева тінь</a:t>
            </a:r>
            <a:br>
              <a:rPr lang="uk-UA" sz="2000" cap="none" dirty="0" smtClean="0">
                <a:solidFill>
                  <a:schemeClr val="tx1"/>
                </a:solidFill>
              </a:rPr>
            </a:br>
            <a:r>
              <a:rPr lang="uk-UA" sz="2000" cap="none" dirty="0" smtClean="0">
                <a:solidFill>
                  <a:schemeClr val="tx1"/>
                </a:solidFill>
              </a:rPr>
              <a:t>закрила місяць ясний.</a:t>
            </a:r>
            <a:br>
              <a:rPr lang="uk-UA" sz="2000" cap="none" dirty="0" smtClean="0">
                <a:solidFill>
                  <a:schemeClr val="tx1"/>
                </a:solidFill>
              </a:rPr>
            </a:br>
            <a:r>
              <a:rPr lang="uk-UA" sz="2000" cap="none" dirty="0" smtClean="0">
                <a:solidFill>
                  <a:schemeClr val="tx1"/>
                </a:solidFill>
              </a:rPr>
              <a:t>Сповнила чорна глибінь</a:t>
            </a:r>
            <a:br>
              <a:rPr lang="uk-UA" sz="2000" cap="none" dirty="0" smtClean="0">
                <a:solidFill>
                  <a:schemeClr val="tx1"/>
                </a:solidFill>
              </a:rPr>
            </a:br>
            <a:r>
              <a:rPr lang="uk-UA" sz="2000" cap="none" dirty="0" smtClean="0">
                <a:solidFill>
                  <a:schemeClr val="tx1"/>
                </a:solidFill>
              </a:rPr>
              <a:t>дерева</a:t>
            </a:r>
            <a:br>
              <a:rPr lang="uk-UA" sz="2000" cap="none" dirty="0" smtClean="0">
                <a:solidFill>
                  <a:schemeClr val="tx1"/>
                </a:solidFill>
              </a:rPr>
            </a:br>
            <a:r>
              <a:rPr lang="uk-UA" sz="2000" cap="none" dirty="0" smtClean="0">
                <a:solidFill>
                  <a:schemeClr val="tx1"/>
                </a:solidFill>
              </a:rPr>
              <a:t>тінь.</a:t>
            </a:r>
            <a:br>
              <a:rPr lang="uk-UA" sz="2000" cap="none" dirty="0" smtClean="0">
                <a:solidFill>
                  <a:schemeClr val="tx1"/>
                </a:solidFill>
              </a:rPr>
            </a:br>
            <a:r>
              <a:rPr lang="uk-UA" sz="2000" cap="none" dirty="0" smtClean="0">
                <a:solidFill>
                  <a:schemeClr val="tx1"/>
                </a:solidFill>
              </a:rPr>
              <a:t>Життя</a:t>
            </a:r>
            <a:br>
              <a:rPr lang="uk-UA" sz="2000" cap="none" dirty="0" smtClean="0">
                <a:solidFill>
                  <a:schemeClr val="tx1"/>
                </a:solidFill>
              </a:rPr>
            </a:br>
            <a:r>
              <a:rPr lang="uk-UA" sz="2000" cap="none" dirty="0" smtClean="0">
                <a:solidFill>
                  <a:schemeClr val="tx1"/>
                </a:solidFill>
              </a:rPr>
              <a:t>може тінню лягти</a:t>
            </a:r>
            <a:br>
              <a:rPr lang="uk-UA" sz="2000" cap="none" dirty="0" smtClean="0">
                <a:solidFill>
                  <a:schemeClr val="tx1"/>
                </a:solidFill>
              </a:rPr>
            </a:br>
            <a:r>
              <a:rPr lang="uk-UA" sz="2000" cap="none" dirty="0" smtClean="0">
                <a:solidFill>
                  <a:schemeClr val="tx1"/>
                </a:solidFill>
              </a:rPr>
              <a:t>на місяць</a:t>
            </a:r>
            <a:br>
              <a:rPr lang="uk-UA" sz="2000" cap="none" dirty="0" smtClean="0">
                <a:solidFill>
                  <a:schemeClr val="tx1"/>
                </a:solidFill>
              </a:rPr>
            </a:br>
            <a:r>
              <a:rPr lang="uk-UA" sz="2000" cap="none" dirty="0" smtClean="0">
                <a:solidFill>
                  <a:schemeClr val="tx1"/>
                </a:solidFill>
              </a:rPr>
              <a:t>ясний.</a:t>
            </a:r>
            <a:br>
              <a:rPr lang="uk-UA" sz="2000" cap="none" dirty="0" smtClean="0">
                <a:solidFill>
                  <a:schemeClr val="tx1"/>
                </a:solidFill>
              </a:rPr>
            </a:br>
            <a:r>
              <a:rPr lang="uk-UA" sz="2000" cap="none" dirty="0" smtClean="0">
                <a:solidFill>
                  <a:schemeClr val="tx1"/>
                </a:solidFill>
              </a:rPr>
              <a:t/>
            </a:r>
            <a:br>
              <a:rPr lang="uk-UA" sz="2000" cap="none" dirty="0" smtClean="0">
                <a:solidFill>
                  <a:schemeClr val="tx1"/>
                </a:solidFill>
              </a:rPr>
            </a:br>
            <a:r>
              <a:rPr lang="uk-UA" sz="2000" cap="none" dirty="0" smtClean="0">
                <a:solidFill>
                  <a:schemeClr val="tx1"/>
                </a:solidFill>
              </a:rPr>
              <a:t>Життя.</a:t>
            </a:r>
            <a:br>
              <a:rPr lang="uk-UA" sz="2000" cap="none" dirty="0" smtClean="0">
                <a:solidFill>
                  <a:schemeClr val="tx1"/>
                </a:solidFill>
              </a:rPr>
            </a:br>
            <a:r>
              <a:rPr lang="uk-UA" sz="2000" cap="none" dirty="0" smtClean="0">
                <a:solidFill>
                  <a:schemeClr val="tx1"/>
                </a:solidFill>
              </a:rPr>
              <a:t>Нема ні кінця, на краю –</a:t>
            </a:r>
            <a:br>
              <a:rPr lang="uk-UA" sz="2000" cap="none" dirty="0" smtClean="0">
                <a:solidFill>
                  <a:schemeClr val="tx1"/>
                </a:solidFill>
              </a:rPr>
            </a:br>
            <a:r>
              <a:rPr lang="uk-UA" sz="2000" cap="none" dirty="0" smtClean="0">
                <a:solidFill>
                  <a:schemeClr val="tx1"/>
                </a:solidFill>
              </a:rPr>
              <a:t>вмирають вони,</a:t>
            </a:r>
            <a:br>
              <a:rPr lang="uk-UA" sz="2000" cap="none" dirty="0" smtClean="0">
                <a:solidFill>
                  <a:schemeClr val="tx1"/>
                </a:solidFill>
              </a:rPr>
            </a:br>
            <a:r>
              <a:rPr lang="uk-UA" sz="2000" cap="none" dirty="0" smtClean="0">
                <a:solidFill>
                  <a:schemeClr val="tx1"/>
                </a:solidFill>
              </a:rPr>
              <a:t>і вже не воскреснуть,</a:t>
            </a:r>
            <a:br>
              <a:rPr lang="uk-UA" sz="2000" cap="none" dirty="0" smtClean="0">
                <a:solidFill>
                  <a:schemeClr val="tx1"/>
                </a:solidFill>
              </a:rPr>
            </a:br>
            <a:r>
              <a:rPr lang="uk-UA" sz="2000" cap="none" dirty="0" smtClean="0">
                <a:solidFill>
                  <a:schemeClr val="tx1"/>
                </a:solidFill>
              </a:rPr>
              <a:t>я знаю,</a:t>
            </a:r>
            <a:br>
              <a:rPr lang="uk-UA" sz="2000" cap="none" dirty="0" smtClean="0">
                <a:solidFill>
                  <a:schemeClr val="tx1"/>
                </a:solidFill>
              </a:rPr>
            </a:br>
            <a:r>
              <a:rPr lang="uk-UA" sz="2000" cap="none" dirty="0" smtClean="0">
                <a:solidFill>
                  <a:schemeClr val="tx1"/>
                </a:solidFill>
              </a:rPr>
              <a:t>із виру війни.</a:t>
            </a:r>
            <a:br>
              <a:rPr lang="uk-UA" sz="2000" cap="none" dirty="0" smtClean="0">
                <a:solidFill>
                  <a:schemeClr val="tx1"/>
                </a:solidFill>
              </a:rPr>
            </a:br>
            <a:r>
              <a:rPr lang="uk-UA" sz="2000" cap="none" dirty="0" smtClean="0">
                <a:solidFill>
                  <a:schemeClr val="tx1"/>
                </a:solidFill>
              </a:rPr>
              <a:t/>
            </a:r>
            <a:br>
              <a:rPr lang="uk-UA" sz="2000" cap="none" dirty="0" smtClean="0">
                <a:solidFill>
                  <a:schemeClr val="tx1"/>
                </a:solidFill>
              </a:rPr>
            </a:br>
            <a:r>
              <a:rPr lang="uk-UA" sz="2000" cap="none" dirty="0" smtClean="0">
                <a:solidFill>
                  <a:schemeClr val="tx1"/>
                </a:solidFill>
              </a:rPr>
              <a:t>07.07.1941</a:t>
            </a:r>
            <a:r>
              <a:rPr lang="uk-UA" sz="1200" dirty="0" smtClean="0"/>
              <a:t/>
            </a:r>
            <a:br>
              <a:rPr lang="uk-UA" sz="1200" dirty="0" smtClean="0"/>
            </a:br>
            <a:endParaRPr lang="uk-UA" sz="1200" dirty="0"/>
          </a:p>
        </p:txBody>
      </p:sp>
      <p:graphicFrame>
        <p:nvGraphicFramePr>
          <p:cNvPr id="4" name="Схема 3"/>
          <p:cNvGraphicFramePr/>
          <p:nvPr/>
        </p:nvGraphicFramePr>
        <p:xfrm>
          <a:off x="2971800" y="152400"/>
          <a:ext cx="5791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C:\Users\ADMIN\Desktop\1582638543_unnamed.jpg"/>
          <p:cNvPicPr>
            <a:picLocks noChangeAspect="1" noChangeArrowheads="1"/>
          </p:cNvPicPr>
          <p:nvPr/>
        </p:nvPicPr>
        <p:blipFill>
          <a:blip r:embed="rId7" cstate="print"/>
          <a:srcRect/>
          <a:stretch>
            <a:fillRect/>
          </a:stretch>
        </p:blipFill>
        <p:spPr bwMode="auto">
          <a:xfrm>
            <a:off x="0" y="3276600"/>
            <a:ext cx="4191000" cy="3581400"/>
          </a:xfrm>
          <a:prstGeom prst="rect">
            <a:avLst/>
          </a:prstGeom>
          <a:noFill/>
        </p:spPr>
      </p:pic>
      <p:pic>
        <p:nvPicPr>
          <p:cNvPr id="1028" name="Picture 4" descr="C:\Users\ADMIN\Desktop\08s.jpg"/>
          <p:cNvPicPr>
            <a:picLocks noChangeAspect="1" noChangeArrowheads="1"/>
          </p:cNvPicPr>
          <p:nvPr/>
        </p:nvPicPr>
        <p:blipFill>
          <a:blip r:embed="rId8" cstate="print"/>
          <a:srcRect/>
          <a:stretch>
            <a:fillRect/>
          </a:stretch>
        </p:blipFill>
        <p:spPr bwMode="auto">
          <a:xfrm>
            <a:off x="0" y="0"/>
            <a:ext cx="2667000" cy="2819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Схема 12"/>
          <p:cNvGraphicFramePr/>
          <p:nvPr/>
        </p:nvGraphicFramePr>
        <p:xfrm>
          <a:off x="1905000" y="2600324"/>
          <a:ext cx="7074192" cy="3724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Схема 11"/>
          <p:cNvGraphicFramePr/>
          <p:nvPr/>
        </p:nvGraphicFramePr>
        <p:xfrm>
          <a:off x="838200" y="533400"/>
          <a:ext cx="8140992" cy="152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3075" name="Picture 3" descr="C:\Users\ADMIN\Desktop\unnamed.jpg"/>
          <p:cNvPicPr>
            <a:picLocks noChangeAspect="1" noChangeArrowheads="1"/>
          </p:cNvPicPr>
          <p:nvPr/>
        </p:nvPicPr>
        <p:blipFill>
          <a:blip r:embed="rId12" cstate="print"/>
          <a:srcRect/>
          <a:stretch>
            <a:fillRect/>
          </a:stretch>
        </p:blipFill>
        <p:spPr bwMode="auto">
          <a:xfrm>
            <a:off x="0" y="381000"/>
            <a:ext cx="2743200" cy="3429000"/>
          </a:xfrm>
          <a:prstGeom prst="rect">
            <a:avLst/>
          </a:prstGeom>
          <a:noFill/>
          <a:scene3d>
            <a:camera prst="perspectiveHeroicExtremeRightFacing"/>
            <a:lightRig rig="threePt" dir="t"/>
          </a:scene3d>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Схема 5"/>
          <p:cNvGraphicFramePr/>
          <p:nvPr/>
        </p:nvGraphicFramePr>
        <p:xfrm>
          <a:off x="533400" y="2819400"/>
          <a:ext cx="8445792"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Схема 3"/>
          <p:cNvGraphicFramePr/>
          <p:nvPr/>
        </p:nvGraphicFramePr>
        <p:xfrm>
          <a:off x="457200" y="762000"/>
          <a:ext cx="8521992" cy="1814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Схема 4"/>
          <p:cNvGraphicFramePr/>
          <p:nvPr/>
        </p:nvGraphicFramePr>
        <p:xfrm>
          <a:off x="-228600" y="2286000"/>
          <a:ext cx="8610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Схема 3"/>
          <p:cNvGraphicFramePr/>
          <p:nvPr/>
        </p:nvGraphicFramePr>
        <p:xfrm>
          <a:off x="1371600" y="304800"/>
          <a:ext cx="7607592" cy="1676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050" name="Picture 2" descr="C:\Users\ADMIN\Desktop\dc1abdc1_8566_11e6_80c0_000c29ae1566_6af26da5_326e_11e7_80c5_000c29ae1566.jpg"/>
          <p:cNvPicPr>
            <a:picLocks noChangeAspect="1" noChangeArrowheads="1"/>
          </p:cNvPicPr>
          <p:nvPr/>
        </p:nvPicPr>
        <p:blipFill>
          <a:blip r:embed="rId12" cstate="print"/>
          <a:srcRect/>
          <a:stretch>
            <a:fillRect/>
          </a:stretch>
        </p:blipFill>
        <p:spPr bwMode="auto">
          <a:xfrm>
            <a:off x="6800850" y="685800"/>
            <a:ext cx="2343150" cy="3124200"/>
          </a:xfrm>
          <a:prstGeom prst="rect">
            <a:avLst/>
          </a:prstGeom>
          <a:noFill/>
          <a:scene3d>
            <a:camera prst="perspectiveLeft"/>
            <a:lightRig rig="threePt" dir="t"/>
          </a:scene3d>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2362200"/>
            <a:ext cx="8763000" cy="3352800"/>
          </a:xfrm>
          <a:effectLst>
            <a:glow rad="139700">
              <a:schemeClr val="accent1">
                <a:satMod val="175000"/>
                <a:alpha val="40000"/>
              </a:schemeClr>
            </a:glow>
            <a:outerShdw blurRad="63500" dist="25400" dir="5400000" rotWithShape="0">
              <a:srgbClr val="000000">
                <a:alpha val="43137"/>
              </a:srgbClr>
            </a:outerShdw>
          </a:effectLst>
          <a:scene3d>
            <a:camera prst="orthographicFront"/>
            <a:lightRig rig="threePt" dir="t"/>
          </a:scene3d>
          <a:sp3d>
            <a:bevelT/>
          </a:sp3d>
        </p:spPr>
        <p:style>
          <a:lnRef idx="1">
            <a:schemeClr val="accent5"/>
          </a:lnRef>
          <a:fillRef idx="2">
            <a:schemeClr val="accent5"/>
          </a:fillRef>
          <a:effectRef idx="1">
            <a:schemeClr val="accent5"/>
          </a:effectRef>
          <a:fontRef idx="minor">
            <a:schemeClr val="dk1"/>
          </a:fontRef>
        </p:style>
        <p:txBody>
          <a:bodyPr>
            <a:normAutofit/>
          </a:bodyPr>
          <a:lstStyle/>
          <a:p>
            <a:pPr algn="just">
              <a:lnSpc>
                <a:spcPct val="100000"/>
              </a:lnSpc>
            </a:pPr>
            <a:r>
              <a:rPr lang="uk-UA" sz="2000" cap="none" dirty="0" smtClean="0">
                <a:latin typeface="Book Antiqua" pitchFamily="18" charset="0"/>
              </a:rPr>
              <a:t>Чернівці </a:t>
            </a:r>
            <a:r>
              <a:rPr lang="uk-UA" sz="2000" cap="none" dirty="0" smtClean="0">
                <a:effectLst>
                  <a:outerShdw blurRad="38100" dist="38100" dir="2700000" algn="tl">
                    <a:srgbClr val="000000">
                      <a:alpha val="43137"/>
                    </a:srgbClr>
                  </a:outerShdw>
                </a:effectLst>
                <a:latin typeface="Book Antiqua" pitchFamily="18" charset="0"/>
              </a:rPr>
              <a:t>були містом, де недільний день починався з Шуберта, а закінчувався дуеллю. Це місто було негласною столицею Європи, де дочки м’ясників співали колоритним сопрано, а фірмани </a:t>
            </a:r>
            <a:r>
              <a:rPr lang="uk-UA" sz="2000" cap="none" dirty="0" err="1" smtClean="0">
                <a:effectLst>
                  <a:outerShdw blurRad="38100" dist="38100" dir="2700000" algn="tl">
                    <a:srgbClr val="000000">
                      <a:alpha val="43137"/>
                    </a:srgbClr>
                  </a:outerShdw>
                </a:effectLst>
                <a:latin typeface="Book Antiqua" pitchFamily="18" charset="0"/>
              </a:rPr>
              <a:t>фіякрів</a:t>
            </a:r>
            <a:r>
              <a:rPr lang="uk-UA" sz="2000" cap="none" dirty="0" smtClean="0">
                <a:effectLst>
                  <a:outerShdw blurRad="38100" dist="38100" dir="2700000" algn="tl">
                    <a:srgbClr val="000000">
                      <a:alpha val="43137"/>
                    </a:srgbClr>
                  </a:outerShdw>
                </a:effectLst>
                <a:latin typeface="Book Antiqua" pitchFamily="18" charset="0"/>
              </a:rPr>
              <a:t> сперечалися про Карла </a:t>
            </a:r>
            <a:r>
              <a:rPr lang="uk-UA" sz="2000" cap="none" dirty="0" err="1" smtClean="0">
                <a:effectLst>
                  <a:outerShdw blurRad="38100" dist="38100" dir="2700000" algn="tl">
                    <a:srgbClr val="000000">
                      <a:alpha val="43137"/>
                    </a:srgbClr>
                  </a:outerShdw>
                </a:effectLst>
                <a:latin typeface="Book Antiqua" pitchFamily="18" charset="0"/>
              </a:rPr>
              <a:t>Крауса</a:t>
            </a:r>
            <a:r>
              <a:rPr lang="uk-UA" sz="2000" cap="none" dirty="0" smtClean="0">
                <a:effectLst>
                  <a:outerShdw blurRad="38100" dist="38100" dir="2700000" algn="tl">
                    <a:srgbClr val="000000">
                      <a:alpha val="43137"/>
                    </a:srgbClr>
                  </a:outerShdw>
                </a:effectLst>
                <a:latin typeface="Book Antiqua" pitchFamily="18" charset="0"/>
              </a:rPr>
              <a:t>, де тротуари підмітали букетами троянд, і де книгарень було більше, ніж пекарень. Чернівці – це був пароплав задоволень з українською командою, німецькими офіцерами і єврейськими пасажирами на борту, який під австрійським прапором постійно курсував між Заходом і Сходом.</a:t>
            </a:r>
            <a:endParaRPr lang="uk-UA" sz="2000" cap="none" dirty="0">
              <a:effectLst>
                <a:outerShdw blurRad="38100" dist="38100" dir="2700000" algn="tl">
                  <a:srgbClr val="000000">
                    <a:alpha val="43137"/>
                  </a:srgbClr>
                </a:outerShdw>
              </a:effectLst>
              <a:latin typeface="Book Antiqua" pitchFamily="18" charset="0"/>
            </a:endParaRPr>
          </a:p>
        </p:txBody>
      </p:sp>
      <p:graphicFrame>
        <p:nvGraphicFramePr>
          <p:cNvPr id="4" name="Схема 3"/>
          <p:cNvGraphicFramePr/>
          <p:nvPr/>
        </p:nvGraphicFramePr>
        <p:xfrm>
          <a:off x="2895600" y="381000"/>
          <a:ext cx="6083592"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descr="C:\Users\ADMIN\Desktop\1002028_900.jpg"/>
          <p:cNvPicPr>
            <a:picLocks noChangeAspect="1" noChangeArrowheads="1"/>
          </p:cNvPicPr>
          <p:nvPr/>
        </p:nvPicPr>
        <p:blipFill>
          <a:blip r:embed="rId7" cstate="print"/>
          <a:srcRect/>
          <a:stretch>
            <a:fillRect/>
          </a:stretch>
        </p:blipFill>
        <p:spPr bwMode="auto">
          <a:xfrm>
            <a:off x="228600" y="0"/>
            <a:ext cx="2819400" cy="1864916"/>
          </a:xfrm>
          <a:prstGeom prst="rect">
            <a:avLst/>
          </a:prstGeom>
          <a:noFill/>
        </p:spPr>
      </p:pic>
      <p:pic>
        <p:nvPicPr>
          <p:cNvPr id="4099" name="Picture 3" descr="C:\Users\ADMIN\Desktop\1576870494_shiff.jpg"/>
          <p:cNvPicPr>
            <a:picLocks noChangeAspect="1" noChangeArrowheads="1"/>
          </p:cNvPicPr>
          <p:nvPr/>
        </p:nvPicPr>
        <p:blipFill>
          <a:blip r:embed="rId8" cstate="print"/>
          <a:srcRect/>
          <a:stretch>
            <a:fillRect/>
          </a:stretch>
        </p:blipFill>
        <p:spPr bwMode="auto">
          <a:xfrm>
            <a:off x="5334000" y="4953000"/>
            <a:ext cx="3810000" cy="1905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895600" y="2362200"/>
            <a:ext cx="5334000" cy="4038600"/>
          </a:xfrm>
          <a:ln>
            <a:noFill/>
          </a:ln>
          <a:effectLst>
            <a:glow rad="2286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5"/>
          </a:lnRef>
          <a:fillRef idx="2">
            <a:schemeClr val="accent5"/>
          </a:fillRef>
          <a:effectRef idx="1">
            <a:schemeClr val="accent5"/>
          </a:effectRef>
          <a:fontRef idx="minor">
            <a:schemeClr val="dk1"/>
          </a:fontRef>
        </p:style>
        <p:txBody>
          <a:bodyPr>
            <a:normAutofit fontScale="90000"/>
          </a:bodyPr>
          <a:lstStyle/>
          <a:p>
            <a:pPr algn="ctr">
              <a:lnSpc>
                <a:spcPct val="100000"/>
              </a:lnSpc>
            </a:pPr>
            <a:r>
              <a:rPr lang="uk-UA" sz="2200" dirty="0" smtClean="0">
                <a:latin typeface="Book Antiqua" pitchFamily="18" charset="0"/>
              </a:rPr>
              <a:t>Перша Людина</a:t>
            </a:r>
            <a:br>
              <a:rPr lang="uk-UA" sz="2200" dirty="0" smtClean="0">
                <a:latin typeface="Book Antiqua" pitchFamily="18" charset="0"/>
              </a:rPr>
            </a:br>
            <a:r>
              <a:rPr lang="uk-UA" sz="2000" dirty="0" smtClean="0">
                <a:latin typeface="Book Antiqua" pitchFamily="18" charset="0"/>
              </a:rPr>
              <a:t/>
            </a:r>
            <a:br>
              <a:rPr lang="uk-UA" sz="2000" dirty="0" smtClean="0">
                <a:latin typeface="Book Antiqua" pitchFamily="18" charset="0"/>
              </a:rPr>
            </a:br>
            <a:r>
              <a:rPr lang="uk-UA" sz="2000" dirty="0" smtClean="0">
                <a:latin typeface="Book Antiqua" pitchFamily="18" charset="0"/>
              </a:rPr>
              <a:t>Така довіра з </a:t>
            </a:r>
            <a:r>
              <a:rPr lang="uk-UA" sz="2000" dirty="0" err="1" smtClean="0">
                <a:latin typeface="Book Antiqua" pitchFamily="18" charset="0"/>
              </a:rPr>
              <a:t>віч</a:t>
            </a:r>
            <a:r>
              <a:rPr lang="uk-UA" sz="2000" dirty="0" smtClean="0">
                <a:latin typeface="Book Antiqua" pitchFamily="18" charset="0"/>
              </a:rPr>
              <a:t> її світилась, </a:t>
            </a:r>
            <a:br>
              <a:rPr lang="uk-UA" sz="2000" dirty="0" smtClean="0">
                <a:latin typeface="Book Antiqua" pitchFamily="18" charset="0"/>
              </a:rPr>
            </a:br>
            <a:r>
              <a:rPr lang="uk-UA" sz="2000" dirty="0" smtClean="0">
                <a:latin typeface="Book Antiqua" pitchFamily="18" charset="0"/>
              </a:rPr>
              <a:t>що небо усміх свій ясний ховало;</a:t>
            </a:r>
            <a:br>
              <a:rPr lang="uk-UA" sz="2000" dirty="0" smtClean="0">
                <a:latin typeface="Book Antiqua" pitchFamily="18" charset="0"/>
              </a:rPr>
            </a:br>
            <a:r>
              <a:rPr lang="uk-UA" sz="2000" dirty="0" smtClean="0">
                <a:latin typeface="Book Antiqua" pitchFamily="18" charset="0"/>
              </a:rPr>
              <a:t>така хода велична, що дерева,</a:t>
            </a:r>
            <a:br>
              <a:rPr lang="uk-UA" sz="2000" dirty="0" smtClean="0">
                <a:latin typeface="Book Antiqua" pitchFamily="18" charset="0"/>
              </a:rPr>
            </a:br>
            <a:r>
              <a:rPr lang="uk-UA" sz="2000" dirty="0" smtClean="0">
                <a:latin typeface="Book Antiqua" pitchFamily="18" charset="0"/>
              </a:rPr>
              <a:t>Незрушні доти, колихались тихо;</a:t>
            </a:r>
            <a:br>
              <a:rPr lang="uk-UA" sz="2000" dirty="0" smtClean="0">
                <a:latin typeface="Book Antiqua" pitchFamily="18" charset="0"/>
              </a:rPr>
            </a:br>
            <a:r>
              <a:rPr lang="uk-UA" sz="2000" dirty="0" smtClean="0">
                <a:latin typeface="Book Antiqua" pitchFamily="18" charset="0"/>
              </a:rPr>
              <a:t>все </a:t>
            </a:r>
            <a:r>
              <a:rPr lang="uk-UA" sz="2000" dirty="0" err="1" smtClean="0">
                <a:latin typeface="Book Antiqua" pitchFamily="18" charset="0"/>
              </a:rPr>
              <a:t>земнородне</a:t>
            </a:r>
            <a:r>
              <a:rPr lang="uk-UA" sz="2000" dirty="0" smtClean="0">
                <a:latin typeface="Book Antiqua" pitchFamily="18" charset="0"/>
              </a:rPr>
              <a:t> так її любило,</a:t>
            </a:r>
            <a:br>
              <a:rPr lang="uk-UA" sz="2000" dirty="0" smtClean="0">
                <a:latin typeface="Book Antiqua" pitchFamily="18" charset="0"/>
              </a:rPr>
            </a:br>
            <a:r>
              <a:rPr lang="uk-UA" sz="2000" dirty="0" smtClean="0">
                <a:latin typeface="Book Antiqua" pitchFamily="18" charset="0"/>
              </a:rPr>
              <a:t>Що, будучи недавно ще речистим,</a:t>
            </a:r>
            <a:br>
              <a:rPr lang="uk-UA" sz="2000" dirty="0" smtClean="0">
                <a:latin typeface="Book Antiqua" pitchFamily="18" charset="0"/>
              </a:rPr>
            </a:br>
            <a:r>
              <a:rPr lang="uk-UA" sz="2000" dirty="0" smtClean="0">
                <a:latin typeface="Book Antiqua" pitchFamily="18" charset="0"/>
              </a:rPr>
              <a:t>Німіло, щоб її звучала мова.</a:t>
            </a:r>
            <a:br>
              <a:rPr lang="uk-UA" sz="2000" dirty="0" smtClean="0">
                <a:latin typeface="Book Antiqua" pitchFamily="18" charset="0"/>
              </a:rPr>
            </a:br>
            <a:r>
              <a:rPr lang="uk-UA" sz="2000" dirty="0" smtClean="0">
                <a:latin typeface="Book Antiqua" pitchFamily="18" charset="0"/>
              </a:rPr>
              <a:t>Вона ж пила цей світ і не п’яніла:</a:t>
            </a:r>
            <a:br>
              <a:rPr lang="uk-UA" sz="2000" dirty="0" smtClean="0">
                <a:latin typeface="Book Antiqua" pitchFamily="18" charset="0"/>
              </a:rPr>
            </a:br>
            <a:r>
              <a:rPr lang="uk-UA" sz="2000" dirty="0" smtClean="0">
                <a:latin typeface="Book Antiqua" pitchFamily="18" charset="0"/>
              </a:rPr>
              <a:t>Був її подих посестрою вітру,</a:t>
            </a:r>
            <a:br>
              <a:rPr lang="uk-UA" sz="2000" dirty="0" smtClean="0">
                <a:latin typeface="Book Antiqua" pitchFamily="18" charset="0"/>
              </a:rPr>
            </a:br>
            <a:r>
              <a:rPr lang="uk-UA" sz="2000" dirty="0" smtClean="0">
                <a:latin typeface="Book Antiqua" pitchFamily="18" charset="0"/>
              </a:rPr>
              <a:t>уста сіяли, мов ранкова зірка,</a:t>
            </a:r>
            <a:br>
              <a:rPr lang="uk-UA" sz="2000" dirty="0" smtClean="0">
                <a:latin typeface="Book Antiqua" pitchFamily="18" charset="0"/>
              </a:rPr>
            </a:br>
            <a:r>
              <a:rPr lang="uk-UA" sz="2000" dirty="0" smtClean="0">
                <a:latin typeface="Book Antiqua" pitchFamily="18" charset="0"/>
              </a:rPr>
              <a:t>А крізь потік немеркнучого сяйва</a:t>
            </a:r>
            <a:br>
              <a:rPr lang="uk-UA" sz="2000" dirty="0" smtClean="0">
                <a:latin typeface="Book Antiqua" pitchFamily="18" charset="0"/>
              </a:rPr>
            </a:br>
            <a:r>
              <a:rPr lang="uk-UA" sz="2000" dirty="0" smtClean="0">
                <a:latin typeface="Book Antiqua" pitchFamily="18" charset="0"/>
              </a:rPr>
              <a:t>відлунювали кроки її серця.</a:t>
            </a:r>
            <a:r>
              <a:rPr lang="uk-UA" sz="1600" dirty="0" smtClean="0">
                <a:latin typeface="Book Antiqua" pitchFamily="18" charset="0"/>
              </a:rPr>
              <a:t/>
            </a:r>
            <a:br>
              <a:rPr lang="uk-UA" sz="1600" dirty="0" smtClean="0">
                <a:latin typeface="Book Antiqua" pitchFamily="18" charset="0"/>
              </a:rPr>
            </a:br>
            <a:r>
              <a:rPr lang="uk-UA" sz="2000" dirty="0" smtClean="0">
                <a:latin typeface="Book Antiqua" pitchFamily="18" charset="0"/>
              </a:rPr>
              <a:t/>
            </a:r>
            <a:br>
              <a:rPr lang="uk-UA" sz="2000" dirty="0" smtClean="0">
                <a:latin typeface="Book Antiqua" pitchFamily="18" charset="0"/>
              </a:rPr>
            </a:br>
            <a:endParaRPr lang="uk-UA" sz="2000" dirty="0">
              <a:latin typeface="Book Antiqua" pitchFamily="18" charset="0"/>
            </a:endParaRPr>
          </a:p>
        </p:txBody>
      </p:sp>
      <p:graphicFrame>
        <p:nvGraphicFramePr>
          <p:cNvPr id="4" name="Схема 3"/>
          <p:cNvGraphicFramePr/>
          <p:nvPr/>
        </p:nvGraphicFramePr>
        <p:xfrm>
          <a:off x="2743200" y="609600"/>
          <a:ext cx="5626392" cy="747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122" name="Picture 2" descr="C:\Users\ADMIN\Desktop\Alfred_Margul_Sperber.jpg"/>
          <p:cNvPicPr>
            <a:picLocks noChangeAspect="1" noChangeArrowheads="1"/>
          </p:cNvPicPr>
          <p:nvPr/>
        </p:nvPicPr>
        <p:blipFill>
          <a:blip r:embed="rId7" cstate="print"/>
          <a:srcRect/>
          <a:stretch>
            <a:fillRect/>
          </a:stretch>
        </p:blipFill>
        <p:spPr bwMode="auto">
          <a:xfrm>
            <a:off x="0" y="0"/>
            <a:ext cx="2667000" cy="34290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47800" y="1371600"/>
            <a:ext cx="4876800" cy="5181600"/>
          </a:xfrm>
          <a:effectLst>
            <a:glow rad="228600">
              <a:schemeClr val="accent4">
                <a:satMod val="175000"/>
                <a:alpha val="40000"/>
              </a:schemeClr>
            </a:glow>
            <a:outerShdw blurRad="63500" dist="25400" dir="5400000" rotWithShape="0">
              <a:srgbClr val="000000">
                <a:alpha val="43137"/>
              </a:srgbClr>
            </a:outerShdw>
            <a:softEdge rad="31750"/>
          </a:effectLst>
          <a:scene3d>
            <a:camera prst="orthographicFront"/>
            <a:lightRig rig="threePt" dir="t"/>
          </a:scene3d>
          <a:sp3d>
            <a:bevelT/>
          </a:sp3d>
        </p:spPr>
        <p:style>
          <a:lnRef idx="1">
            <a:schemeClr val="accent2"/>
          </a:lnRef>
          <a:fillRef idx="2">
            <a:schemeClr val="accent2"/>
          </a:fillRef>
          <a:effectRef idx="1">
            <a:schemeClr val="accent2"/>
          </a:effectRef>
          <a:fontRef idx="minor">
            <a:schemeClr val="dk1"/>
          </a:fontRef>
        </p:style>
        <p:txBody>
          <a:bodyPr>
            <a:normAutofit fontScale="90000"/>
          </a:bodyPr>
          <a:lstStyle/>
          <a:p>
            <a:pPr>
              <a:lnSpc>
                <a:spcPct val="100000"/>
              </a:lnSpc>
            </a:pPr>
            <a:r>
              <a:rPr lang="uk-UA" sz="2700" cap="none" dirty="0" smtClean="0"/>
              <a:t>АТЛАНТ</a:t>
            </a:r>
            <a:r>
              <a:rPr lang="uk-UA" sz="2000" cap="none" dirty="0" smtClean="0"/>
              <a:t/>
            </a:r>
            <a:br>
              <a:rPr lang="uk-UA" sz="2000" cap="none" dirty="0" smtClean="0"/>
            </a:br>
            <a:r>
              <a:rPr lang="uk-UA" sz="600" cap="none" dirty="0" smtClean="0"/>
              <a:t/>
            </a:r>
            <a:br>
              <a:rPr lang="uk-UA" sz="600" cap="none" dirty="0" smtClean="0"/>
            </a:br>
            <a:r>
              <a:rPr lang="uk-UA" sz="2200" cap="none" dirty="0" smtClean="0"/>
              <a:t>Я- Атлант, що держить </a:t>
            </a:r>
            <a:r>
              <a:rPr lang="uk-UA" sz="2200" cap="none" dirty="0" err="1" smtClean="0"/>
              <a:t>небовись</a:t>
            </a:r>
            <a:r>
              <a:rPr lang="uk-UA" sz="2200" cap="none" dirty="0" smtClean="0"/>
              <a:t/>
            </a:r>
            <a:br>
              <a:rPr lang="uk-UA" sz="2200" cap="none" dirty="0" smtClean="0"/>
            </a:br>
            <a:r>
              <a:rPr lang="uk-UA" sz="2200" cap="none" dirty="0" smtClean="0"/>
              <a:t>і захмарні бачить вертогради,</a:t>
            </a:r>
            <a:br>
              <a:rPr lang="uk-UA" sz="2200" cap="none" dirty="0" smtClean="0"/>
            </a:br>
            <a:r>
              <a:rPr lang="uk-UA" sz="2200" cap="none" dirty="0" smtClean="0"/>
              <a:t>та волів би людської розради –</a:t>
            </a:r>
            <a:br>
              <a:rPr lang="uk-UA" sz="2200" cap="none" dirty="0" smtClean="0"/>
            </a:br>
            <a:r>
              <a:rPr lang="uk-UA" sz="2200" cap="none" dirty="0" smtClean="0"/>
              <a:t>щоби</a:t>
            </a:r>
            <a:r>
              <a:rPr lang="uk-UA" sz="2200" i="1" cap="none" dirty="0" smtClean="0"/>
              <a:t> хтось </a:t>
            </a:r>
            <a:r>
              <a:rPr lang="uk-UA" sz="2200" cap="none" dirty="0" smtClean="0"/>
              <a:t>спитав його колись:</a:t>
            </a:r>
            <a:br>
              <a:rPr lang="uk-UA" sz="2200" cap="none" dirty="0" smtClean="0"/>
            </a:br>
            <a:r>
              <a:rPr lang="uk-UA" sz="2200" cap="none" dirty="0" smtClean="0"/>
              <a:t>Ти втомився?</a:t>
            </a:r>
            <a:br>
              <a:rPr lang="uk-UA" sz="2200" cap="none" dirty="0" smtClean="0"/>
            </a:br>
            <a:r>
              <a:rPr lang="uk-UA" sz="2200" cap="none" dirty="0" smtClean="0"/>
              <a:t>І тоді наплічна</a:t>
            </a:r>
            <a:br>
              <a:rPr lang="uk-UA" sz="2200" cap="none" dirty="0" smtClean="0"/>
            </a:br>
            <a:r>
              <a:rPr lang="uk-UA" sz="2200" cap="none" dirty="0" smtClean="0"/>
              <a:t>легка стала б ноша споконвічна,</a:t>
            </a:r>
            <a:br>
              <a:rPr lang="uk-UA" sz="2200" cap="none" dirty="0" smtClean="0"/>
            </a:br>
            <a:r>
              <a:rPr lang="uk-UA" sz="2200" cap="none" dirty="0" smtClean="0"/>
              <a:t>і оце маленьке запитання</a:t>
            </a:r>
            <a:br>
              <a:rPr lang="uk-UA" sz="2200" cap="none" dirty="0" smtClean="0"/>
            </a:br>
            <a:r>
              <a:rPr lang="uk-UA" sz="2200" cap="none" dirty="0" smtClean="0"/>
              <a:t>стлумило б усі його страждання.</a:t>
            </a:r>
            <a:br>
              <a:rPr lang="uk-UA" sz="2200" cap="none" dirty="0" smtClean="0"/>
            </a:br>
            <a:r>
              <a:rPr lang="uk-UA" sz="2200" cap="none" dirty="0" smtClean="0"/>
              <a:t/>
            </a:r>
            <a:br>
              <a:rPr lang="uk-UA" sz="2200" cap="none" dirty="0" smtClean="0"/>
            </a:br>
            <a:r>
              <a:rPr lang="uk-UA" sz="2200" cap="none" dirty="0" smtClean="0"/>
              <a:t>Та давно не помічає світ</a:t>
            </a:r>
            <a:br>
              <a:rPr lang="uk-UA" sz="2200" cap="none" dirty="0" smtClean="0"/>
            </a:br>
            <a:r>
              <a:rPr lang="uk-UA" sz="2200" cap="none" dirty="0" smtClean="0"/>
              <a:t>тих, хто свій тримає небозвід.</a:t>
            </a:r>
            <a:br>
              <a:rPr lang="uk-UA" sz="2200" cap="none" dirty="0" smtClean="0"/>
            </a:br>
            <a:r>
              <a:rPr lang="uk-UA" sz="2200" cap="none" dirty="0" smtClean="0"/>
              <a:t>Жодне серце біль не потрясе.</a:t>
            </a:r>
            <a:br>
              <a:rPr lang="uk-UA" sz="2200" cap="none" dirty="0" smtClean="0"/>
            </a:br>
            <a:r>
              <a:rPr lang="uk-UA" sz="2200" cap="none" dirty="0" smtClean="0"/>
              <a:t/>
            </a:r>
            <a:br>
              <a:rPr lang="uk-UA" sz="2200" cap="none" dirty="0" smtClean="0"/>
            </a:br>
            <a:r>
              <a:rPr lang="uk-UA" sz="2200" cap="none" dirty="0" smtClean="0"/>
              <a:t>Я – Атлант, що свій тягар несе.</a:t>
            </a:r>
            <a:r>
              <a:rPr lang="uk-UA" sz="2000" cap="none" dirty="0" smtClean="0"/>
              <a:t/>
            </a:r>
            <a:br>
              <a:rPr lang="uk-UA" sz="2000" cap="none" dirty="0" smtClean="0"/>
            </a:br>
            <a:endParaRPr lang="uk-UA" sz="2000" cap="none" dirty="0"/>
          </a:p>
        </p:txBody>
      </p:sp>
      <p:graphicFrame>
        <p:nvGraphicFramePr>
          <p:cNvPr id="4" name="Схема 3"/>
          <p:cNvGraphicFramePr/>
          <p:nvPr/>
        </p:nvGraphicFramePr>
        <p:xfrm>
          <a:off x="304800" y="381000"/>
          <a:ext cx="5334000" cy="838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146" name="Picture 2" descr="C:\Users\ADMIN\Desktop\001.1024x1024.jpg"/>
          <p:cNvPicPr>
            <a:picLocks noChangeAspect="1" noChangeArrowheads="1"/>
          </p:cNvPicPr>
          <p:nvPr/>
        </p:nvPicPr>
        <p:blipFill>
          <a:blip r:embed="rId7" cstate="print"/>
          <a:srcRect/>
          <a:stretch>
            <a:fillRect/>
          </a:stretch>
        </p:blipFill>
        <p:spPr bwMode="auto">
          <a:xfrm>
            <a:off x="6477001" y="0"/>
            <a:ext cx="2667000" cy="35814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74444116_1379905528834529_743246500049453056_n.jpg"/>
          <p:cNvPicPr>
            <a:picLocks noChangeAspect="1" noChangeArrowheads="1"/>
          </p:cNvPicPr>
          <p:nvPr/>
        </p:nvPicPr>
        <p:blipFill>
          <a:blip r:embed="rId2" cstate="print"/>
          <a:srcRect/>
          <a:stretch>
            <a:fillRect/>
          </a:stretch>
        </p:blipFill>
        <p:spPr bwMode="auto">
          <a:xfrm>
            <a:off x="533400" y="1066800"/>
            <a:ext cx="8077200" cy="48767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590800" y="1905000"/>
            <a:ext cx="3200400" cy="4724400"/>
          </a:xfrm>
          <a:effectLst>
            <a:outerShdw blurRad="50800" dist="38100" dir="2700000" algn="tl" rotWithShape="0">
              <a:prstClr val="black">
                <a:alpha val="40000"/>
              </a:prstClr>
            </a:outerShdw>
          </a:effectLst>
        </p:spPr>
        <p:txBody>
          <a:bodyPr>
            <a:normAutofit/>
          </a:bodyPr>
          <a:lstStyle/>
          <a:p>
            <a:pPr>
              <a:lnSpc>
                <a:spcPct val="100000"/>
              </a:lnSpc>
            </a:pPr>
            <a:r>
              <a:rPr lang="uk-UA" sz="2000" dirty="0" smtClean="0">
                <a:solidFill>
                  <a:schemeClr val="bg2">
                    <a:lumMod val="10000"/>
                  </a:schemeClr>
                </a:solidFill>
                <a:latin typeface="Book Antiqua" pitchFamily="18" charset="0"/>
              </a:rPr>
              <a:t>Буковина ІІ</a:t>
            </a:r>
            <a:r>
              <a:rPr lang="uk-UA" sz="1600" dirty="0" smtClean="0">
                <a:solidFill>
                  <a:schemeClr val="bg2">
                    <a:lumMod val="10000"/>
                  </a:schemeClr>
                </a:solidFill>
                <a:latin typeface="Book Antiqua" pitchFamily="18" charset="0"/>
              </a:rPr>
              <a:t/>
            </a:r>
            <a:br>
              <a:rPr lang="uk-UA" sz="1600" dirty="0" smtClean="0">
                <a:solidFill>
                  <a:schemeClr val="bg2">
                    <a:lumMod val="10000"/>
                  </a:schemeClr>
                </a:solidFill>
                <a:latin typeface="Book Antiqua" pitchFamily="18" charset="0"/>
              </a:rPr>
            </a:br>
            <a:r>
              <a:rPr lang="uk-UA" sz="1600" dirty="0" smtClean="0">
                <a:solidFill>
                  <a:schemeClr val="bg2">
                    <a:lumMod val="10000"/>
                  </a:schemeClr>
                </a:solidFill>
                <a:latin typeface="Book Antiqua" pitchFamily="18" charset="0"/>
              </a:rPr>
              <a:t/>
            </a:r>
            <a:br>
              <a:rPr lang="uk-UA" sz="1600"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Ландшафт</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що створив мене</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з руками рік</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волоссям лісів</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пагорбами чорниці</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темними наче мед</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Чотиримовний збратаний</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спів</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у розламаний час</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Розплівши коси</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котять літа</a:t>
            </a:r>
            <a:br>
              <a:rPr lang="uk-UA" sz="1800" cap="none" dirty="0" smtClean="0">
                <a:solidFill>
                  <a:schemeClr val="bg2">
                    <a:lumMod val="10000"/>
                  </a:schemeClr>
                </a:solidFill>
                <a:latin typeface="Book Antiqua" pitchFamily="18" charset="0"/>
              </a:rPr>
            </a:br>
            <a:r>
              <a:rPr lang="uk-UA" sz="1800" cap="none" dirty="0" smtClean="0">
                <a:solidFill>
                  <a:schemeClr val="bg2">
                    <a:lumMod val="10000"/>
                  </a:schemeClr>
                </a:solidFill>
                <a:latin typeface="Book Antiqua" pitchFamily="18" charset="0"/>
              </a:rPr>
              <a:t>на затоплений берег</a:t>
            </a:r>
            <a:endParaRPr lang="uk-UA" sz="1800" cap="none" dirty="0">
              <a:solidFill>
                <a:schemeClr val="bg2">
                  <a:lumMod val="10000"/>
                </a:schemeClr>
              </a:solidFill>
              <a:latin typeface="Book Antiqua" pitchFamily="18" charset="0"/>
            </a:endParaRPr>
          </a:p>
        </p:txBody>
      </p:sp>
      <p:graphicFrame>
        <p:nvGraphicFramePr>
          <p:cNvPr id="4" name="Схема 3"/>
          <p:cNvGraphicFramePr/>
          <p:nvPr/>
        </p:nvGraphicFramePr>
        <p:xfrm>
          <a:off x="2209800" y="457200"/>
          <a:ext cx="4267200" cy="99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170" name="Picture 2" descr="C:\Users\ADMIN\Desktop\2433144_m1mst1w500q75v55456_201208071082-GSP4165TM.1-ORG.jpg"/>
          <p:cNvPicPr>
            <a:picLocks noChangeAspect="1" noChangeArrowheads="1"/>
          </p:cNvPicPr>
          <p:nvPr/>
        </p:nvPicPr>
        <p:blipFill>
          <a:blip r:embed="rId7" cstate="print"/>
          <a:srcRect/>
          <a:stretch>
            <a:fillRect/>
          </a:stretch>
        </p:blipFill>
        <p:spPr bwMode="auto">
          <a:xfrm>
            <a:off x="0" y="457200"/>
            <a:ext cx="2294302" cy="2597150"/>
          </a:xfrm>
          <a:prstGeom prst="rect">
            <a:avLst/>
          </a:prstGeom>
          <a:effectLst>
            <a:glow rad="228600">
              <a:schemeClr val="accent5">
                <a:satMod val="175000"/>
                <a:alpha val="40000"/>
              </a:schemeClr>
            </a:glow>
            <a:outerShdw blurRad="63500" dist="25400" dir="5400000" rotWithShape="0">
              <a:srgbClr val="000000">
                <a:alpha val="43137"/>
              </a:srgbClr>
            </a:outerShdw>
          </a:effectLst>
        </p:spPr>
        <p:style>
          <a:lnRef idx="0">
            <a:schemeClr val="accent5"/>
          </a:lnRef>
          <a:fillRef idx="3">
            <a:schemeClr val="accent5"/>
          </a:fillRef>
          <a:effectRef idx="3">
            <a:schemeClr val="accent5"/>
          </a:effectRef>
          <a:fontRef idx="minor">
            <a:schemeClr val="lt1"/>
          </a:fontRef>
        </p:style>
      </p:pic>
      <p:pic>
        <p:nvPicPr>
          <p:cNvPr id="7171" name="Picture 3" descr="C:\Users\ADMIN\Desktop\1557218444_59791843_2401256253238467_1240765122092204032_n.jpg"/>
          <p:cNvPicPr>
            <a:picLocks noChangeAspect="1" noChangeArrowheads="1"/>
          </p:cNvPicPr>
          <p:nvPr/>
        </p:nvPicPr>
        <p:blipFill>
          <a:blip r:embed="rId8" cstate="print"/>
          <a:srcRect/>
          <a:stretch>
            <a:fillRect/>
          </a:stretch>
        </p:blipFill>
        <p:spPr bwMode="auto">
          <a:xfrm>
            <a:off x="0" y="3810000"/>
            <a:ext cx="2222382" cy="3048000"/>
          </a:xfrm>
          <a:prstGeom prst="rect">
            <a:avLst/>
          </a:prstGeom>
          <a:noFill/>
          <a:effectLst>
            <a:glow rad="228600">
              <a:schemeClr val="accent5">
                <a:satMod val="175000"/>
                <a:alpha val="40000"/>
              </a:schemeClr>
            </a:glow>
          </a:effectLst>
        </p:spPr>
      </p:pic>
      <p:pic>
        <p:nvPicPr>
          <p:cNvPr id="7172" name="Picture 4" descr="C:\Users\ADMIN\Desktop\images.jpg"/>
          <p:cNvPicPr>
            <a:picLocks noChangeAspect="1" noChangeArrowheads="1"/>
          </p:cNvPicPr>
          <p:nvPr/>
        </p:nvPicPr>
        <p:blipFill>
          <a:blip r:embed="rId9" cstate="print"/>
          <a:srcRect/>
          <a:stretch>
            <a:fillRect/>
          </a:stretch>
        </p:blipFill>
        <p:spPr bwMode="auto">
          <a:xfrm>
            <a:off x="6477000" y="1752600"/>
            <a:ext cx="2667000" cy="3352800"/>
          </a:xfrm>
          <a:prstGeom prst="rect">
            <a:avLst/>
          </a:prstGeom>
          <a:noFill/>
          <a:effectLst>
            <a:glow rad="228600">
              <a:schemeClr val="accent4">
                <a:satMod val="175000"/>
                <a:alpha val="40000"/>
              </a:schemeClr>
            </a:glow>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нцестояння">
  <a:themeElements>
    <a:clrScheme name="Ливарня">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Сонцестояння">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Сонцестояння">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353</TotalTime>
  <Words>325</Words>
  <Application>Microsoft Office PowerPoint</Application>
  <PresentationFormat>Екран (4:3)</PresentationFormat>
  <Paragraphs>41</Paragraphs>
  <Slides>14</Slides>
  <Notes>0</Notes>
  <HiddenSlides>0</HiddenSlides>
  <MMClips>0</MMClips>
  <ScaleCrop>false</ScaleCrop>
  <HeadingPairs>
    <vt:vector size="4" baseType="variant">
      <vt:variant>
        <vt:lpstr>Тема</vt:lpstr>
      </vt:variant>
      <vt:variant>
        <vt:i4>1</vt:i4>
      </vt:variant>
      <vt:variant>
        <vt:lpstr>Заголовки слайдів</vt:lpstr>
      </vt:variant>
      <vt:variant>
        <vt:i4>14</vt:i4>
      </vt:variant>
    </vt:vector>
  </HeadingPairs>
  <TitlesOfParts>
    <vt:vector size="15" baseType="lpstr">
      <vt:lpstr>Сонцестояння</vt:lpstr>
      <vt:lpstr>НІМЕЦЬКОМОВНА ЛІТЕРАТУРА БУКОВИНИ</vt:lpstr>
      <vt:lpstr>Слайд 2</vt:lpstr>
      <vt:lpstr>Слайд 3</vt:lpstr>
      <vt:lpstr>Слайд 4</vt:lpstr>
      <vt:lpstr>Чернівці були містом, де недільний день починався з Шуберта, а закінчувався дуеллю. Це місто було негласною столицею Європи, де дочки м’ясників співали колоритним сопрано, а фірмани фіякрів сперечалися про Карла Крауса, де тротуари підмітали букетами троянд, і де книгарень було більше, ніж пекарень. Чернівці – це був пароплав задоволень з українською командою, німецькими офіцерами і єврейськими пасажирами на борту, який під австрійським прапором постійно курсував між Заходом і Сходом.</vt:lpstr>
      <vt:lpstr>Перша Людина  Така довіра з віч її світилась,  що небо усміх свій ясний ховало; така хода велична, що дерева, Незрушні доти, колихались тихо; все земнородне так її любило, Що, будучи недавно ще речистим, Німіло, щоб її звучала мова. Вона ж пила цей світ і не п’яніла: Був її подих посестрою вітру, уста сіяли, мов ранкова зірка, А крізь потік немеркнучого сяйва відлунювали кроки її серця.  </vt:lpstr>
      <vt:lpstr>АТЛАНТ  Я- Атлант, що держить небовись і захмарні бачить вертогради, та волів би людської розради – щоби хтось спитав його колись: Ти втомився? І тоді наплічна легка стала б ноша споконвічна, і оце маленьке запитання стлумило б усі його страждання.  Та давно не помічає світ тих, хто свій тримає небозвід. Жодне серце біль не потрясе.  Я – Атлант, що свій тягар несе. </vt:lpstr>
      <vt:lpstr>Слайд 8</vt:lpstr>
      <vt:lpstr>Буковина ІІ  Ландшафт що створив мене з руками рік волоссям лісів пагорбами чорниці темними наче мед  Чотиримовний збратаний спів у розламаний час  Розплівши коси котять літа на затоплений берег</vt:lpstr>
      <vt:lpstr>Осінній вітер кинув на прощання Листок шовковиці мені до ніг. Не начертав на ньому ти послання, Та знаю я , це вісник дум твоїх. Я цей листок до віч своїх підношу Й крізь нього правда постає жива. Народ скида свою скорботну ношу і лик його усмішка осява. Світ, звільнений від страху і від крові, Вдивляється дитинно в майбуття. Свята офіра нашої любові стократ помножить молоде життя.  Нанкін, 1995  </vt:lpstr>
      <vt:lpstr>МІСЦЕ  НАРОДЖЕННЯ  Я народився  в годину скрухи, у гнанім племені без прав, в якім мене ніхто не ждав – як свідчив погляд повитухи.  Я народився в бідній хаті,  з тавром нуждоти на чолі. Я народився на тій землі, де я не мав чого шукати.  У світ, наповнений злобою, прийшов я, мов бездомний гість. Я чув лиш вітру благовість і так ставав самим собою. </vt:lpstr>
      <vt:lpstr>Слайд 12</vt:lpstr>
      <vt:lpstr>Слайд 13</vt:lpstr>
      <vt:lpstr>Дерева тінь закрила місяць ясний. Сповнила чорна глибінь дерева тінь. Життя може тінню лягти на місяць ясний.  Життя. Нема ні кінця, на краю – вмирають вони, і вже не воскреснуть, я знаю, із виру війни.  07.07.1941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Користувач Windows</cp:lastModifiedBy>
  <cp:revision>41</cp:revision>
  <dcterms:created xsi:type="dcterms:W3CDTF">2006-08-16T00:00:00Z</dcterms:created>
  <dcterms:modified xsi:type="dcterms:W3CDTF">2021-02-20T07:21:01Z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598169</vt:lpwstr>
  </property>
  <property fmtid="{D5CDD505-2E9C-101B-9397-08002B2CF9AE}" name="NXPowerLiteSettings" pid="3">
    <vt:lpwstr>C7000400038000</vt:lpwstr>
  </property>
  <property fmtid="{D5CDD505-2E9C-101B-9397-08002B2CF9AE}" name="NXPowerLiteVersion" pid="4">
    <vt:lpwstr>S9.0.3</vt:lpwstr>
  </property>
</Properties>
</file>