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D3AF0-96BD-4170-841D-C4B2004BC68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75910E-BDD7-4690-B8A7-7897E5AA55C0}">
      <dgm:prSet phldrT="[Текст]"/>
      <dgm:spPr/>
      <dgm:t>
        <a:bodyPr/>
        <a:lstStyle/>
        <a:p>
          <a:r>
            <a:rPr lang="uk-UA" dirty="0" smtClean="0"/>
            <a:t>Ставимо:</a:t>
          </a:r>
          <a:endParaRPr lang="ru-RU" dirty="0"/>
        </a:p>
      </dgm:t>
    </dgm:pt>
    <dgm:pt modelId="{FF0B2344-2CC9-4E3E-9365-D18542F81234}" type="parTrans" cxnId="{45DA8557-A487-41EF-B6FD-7253F1DCCCE7}">
      <dgm:prSet/>
      <dgm:spPr/>
      <dgm:t>
        <a:bodyPr/>
        <a:lstStyle/>
        <a:p>
          <a:endParaRPr lang="ru-RU"/>
        </a:p>
      </dgm:t>
    </dgm:pt>
    <dgm:pt modelId="{43D34648-F501-48F8-9AF4-ADC25642E444}" type="sibTrans" cxnId="{45DA8557-A487-41EF-B6FD-7253F1DCCCE7}">
      <dgm:prSet/>
      <dgm:spPr/>
      <dgm:t>
        <a:bodyPr/>
        <a:lstStyle/>
        <a:p>
          <a:endParaRPr lang="ru-RU"/>
        </a:p>
      </dgm:t>
    </dgm:pt>
    <dgm:pt modelId="{815E4536-A62F-454C-B04C-271C15A22DBB}">
      <dgm:prSet phldrT="[Текст]"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Мені приснились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ночі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соловʼні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 дівочі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співи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пахощі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 левад (М. Рильський)</a:t>
          </a:r>
          <a:endParaRPr lang="ru-RU" dirty="0"/>
        </a:p>
      </dgm:t>
    </dgm:pt>
    <dgm:pt modelId="{D11355D5-82DF-4D91-810B-B0FC29FB9F07}" type="parTrans" cxnId="{B7564C94-5C0A-42CA-82C1-21C4EB059900}">
      <dgm:prSet/>
      <dgm:spPr/>
      <dgm:t>
        <a:bodyPr/>
        <a:lstStyle/>
        <a:p>
          <a:endParaRPr lang="ru-RU"/>
        </a:p>
      </dgm:t>
    </dgm:pt>
    <dgm:pt modelId="{70363FCA-193F-43D6-AB3F-9A23FD11E7A0}" type="sibTrans" cxnId="{B7564C94-5C0A-42CA-82C1-21C4EB059900}">
      <dgm:prSet/>
      <dgm:spPr/>
      <dgm:t>
        <a:bodyPr/>
        <a:lstStyle/>
        <a:p>
          <a:endParaRPr lang="ru-RU"/>
        </a:p>
      </dgm:t>
    </dgm:pt>
    <dgm:pt modelId="{EDE64991-7D79-4490-8281-2213A8B90539}">
      <dgm:prSet phldrT="[Текст]"/>
      <dgm:spPr/>
      <dgm:t>
        <a:bodyPr/>
        <a:lstStyle/>
        <a:p>
          <a:r>
            <a:rPr lang="uk-UA" dirty="0" smtClean="0"/>
            <a:t>Не ставимо:</a:t>
          </a:r>
        </a:p>
      </dgm:t>
    </dgm:pt>
    <dgm:pt modelId="{F904BDC1-7C57-4B56-AF3A-9169BB2F6818}" type="parTrans" cxnId="{08D96EAE-1080-4216-9990-12C6DD659E4B}">
      <dgm:prSet/>
      <dgm:spPr/>
      <dgm:t>
        <a:bodyPr/>
        <a:lstStyle/>
        <a:p>
          <a:endParaRPr lang="ru-RU"/>
        </a:p>
      </dgm:t>
    </dgm:pt>
    <dgm:pt modelId="{C04ABE3D-D9DA-4926-964A-FB62951DC71A}" type="sibTrans" cxnId="{08D96EAE-1080-4216-9990-12C6DD659E4B}">
      <dgm:prSet/>
      <dgm:spPr/>
      <dgm:t>
        <a:bodyPr/>
        <a:lstStyle/>
        <a:p>
          <a:endParaRPr lang="ru-RU"/>
        </a:p>
      </dgm:t>
    </dgm:pt>
    <dgm:pt modelId="{A8AAD8D5-5531-4354-B7C3-107DBDC02FAD}">
      <dgm:prSet phldrT="[Текст]"/>
      <dgm:spPr/>
      <dgm:t>
        <a:bodyPr/>
        <a:lstStyle/>
        <a:p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Побіжу дожену 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його (Г. Квітка-</a:t>
          </a:r>
          <a:r>
            <a:rPr lang="uk-UA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Основʼяненко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);</a:t>
          </a:r>
          <a:endParaRPr lang="ru-RU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37F2C6DE-69D8-445D-803C-A7D480D2B9B2}" type="parTrans" cxnId="{137AC09B-F831-48E0-91CF-95D95BE07408}">
      <dgm:prSet/>
      <dgm:spPr/>
      <dgm:t>
        <a:bodyPr/>
        <a:lstStyle/>
        <a:p>
          <a:endParaRPr lang="ru-RU"/>
        </a:p>
      </dgm:t>
    </dgm:pt>
    <dgm:pt modelId="{722E9138-FED0-490B-94FE-BC8CF43E5BCC}" type="sibTrans" cxnId="{137AC09B-F831-48E0-91CF-95D95BE07408}">
      <dgm:prSet/>
      <dgm:spPr/>
      <dgm:t>
        <a:bodyPr/>
        <a:lstStyle/>
        <a:p>
          <a:endParaRPr lang="ru-RU"/>
        </a:p>
      </dgm:t>
    </dgm:pt>
    <dgm:pt modelId="{94C3B0C8-5E09-497C-8F74-D418ED69DAFC}">
      <dgm:prSet phldrT="[Текст]"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Ти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гукай не гукай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, а літа не почують</a:t>
          </a:r>
          <a:endParaRPr lang="ru-RU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6704216A-ABF9-4FDB-A3F3-B4EC6E8B9789}" type="parTrans" cxnId="{7A526965-F00C-49A3-BB88-0EE620CDA6D1}">
      <dgm:prSet/>
      <dgm:spPr/>
      <dgm:t>
        <a:bodyPr/>
        <a:lstStyle/>
        <a:p>
          <a:endParaRPr lang="ru-RU"/>
        </a:p>
      </dgm:t>
    </dgm:pt>
    <dgm:pt modelId="{7E3D966D-2596-40F0-9E30-6115C55BBA70}" type="sibTrans" cxnId="{7A526965-F00C-49A3-BB88-0EE620CDA6D1}">
      <dgm:prSet/>
      <dgm:spPr/>
      <dgm:t>
        <a:bodyPr/>
        <a:lstStyle/>
        <a:p>
          <a:endParaRPr lang="ru-RU"/>
        </a:p>
      </dgm:t>
    </dgm:pt>
    <dgm:pt modelId="{16FE646F-567C-4413-9650-C50B53AA578D}">
      <dgm:prSet phldrT="[Текст]"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(Б. Олійник)</a:t>
          </a:r>
          <a:endParaRPr lang="ru-RU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2D5F4B95-5164-46D7-A1CC-C67442DE50E7}" type="parTrans" cxnId="{A103C90A-2BE7-4BAE-947B-FA8F9DB379AC}">
      <dgm:prSet/>
      <dgm:spPr/>
    </dgm:pt>
    <dgm:pt modelId="{C1024F21-F190-46BA-9EF2-9A79E6F3C443}" type="sibTrans" cxnId="{A103C90A-2BE7-4BAE-947B-FA8F9DB379AC}">
      <dgm:prSet/>
      <dgm:spPr/>
    </dgm:pt>
    <dgm:pt modelId="{E380CD79-CBAF-47F7-AF9F-92B5320A9B33}" type="pres">
      <dgm:prSet presAssocID="{D00D3AF0-96BD-4170-841D-C4B2004BC68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461D50C-66FF-4564-932D-1ACEA9451C7F}" type="pres">
      <dgm:prSet presAssocID="{4075910E-BDD7-4690-B8A7-7897E5AA55C0}" presName="linNode" presStyleCnt="0"/>
      <dgm:spPr/>
    </dgm:pt>
    <dgm:pt modelId="{D6836AB5-09CA-4A71-92F0-C7AFD3137F61}" type="pres">
      <dgm:prSet presAssocID="{4075910E-BDD7-4690-B8A7-7897E5AA55C0}" presName="parentShp" presStyleLbl="node1" presStyleIdx="0" presStyleCnt="2" custScaleX="82460" custScaleY="31256" custLinFactNeighborX="-11007" custLinFactNeighborY="14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ECA03A-2E1C-400C-A2EB-7D19B0EC3745}" type="pres">
      <dgm:prSet presAssocID="{4075910E-BDD7-4690-B8A7-7897E5AA55C0}" presName="childShp" presStyleLbl="bgAccFollowNode1" presStyleIdx="0" presStyleCnt="2" custScaleX="107225" custScaleY="38593" custLinFactNeighborX="-2884" custLinFactNeighborY="23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25E0FC-EE28-448A-8371-1EF6B23A2360}" type="pres">
      <dgm:prSet presAssocID="{43D34648-F501-48F8-9AF4-ADC25642E444}" presName="spacing" presStyleCnt="0"/>
      <dgm:spPr/>
    </dgm:pt>
    <dgm:pt modelId="{7FE0E8AF-98B0-47A5-BFA7-EA0C1B87C087}" type="pres">
      <dgm:prSet presAssocID="{EDE64991-7D79-4490-8281-2213A8B90539}" presName="linNode" presStyleCnt="0"/>
      <dgm:spPr/>
    </dgm:pt>
    <dgm:pt modelId="{1FED62BC-01FA-4039-9CB2-F8D00E38BEB1}" type="pres">
      <dgm:prSet presAssocID="{EDE64991-7D79-4490-8281-2213A8B90539}" presName="parentShp" presStyleLbl="node1" presStyleIdx="1" presStyleCnt="2" custScaleX="74991" custScaleY="28789" custLinFactNeighborX="-28" custLinFactNeighborY="-19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F34B61-F557-46FF-935B-15015C8D14E5}" type="pres">
      <dgm:prSet presAssocID="{EDE64991-7D79-4490-8281-2213A8B90539}" presName="childShp" presStyleLbl="bgAccFollowNode1" presStyleIdx="1" presStyleCnt="2" custScaleX="135457" custScaleY="41710" custLinFactNeighborX="15600" custLinFactNeighborY="-7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311C85-F14B-4BBA-9D65-E92CC20DC597}" type="presOf" srcId="{4075910E-BDD7-4690-B8A7-7897E5AA55C0}" destId="{D6836AB5-09CA-4A71-92F0-C7AFD3137F61}" srcOrd="0" destOrd="0" presId="urn:microsoft.com/office/officeart/2005/8/layout/vList6"/>
    <dgm:cxn modelId="{348822F5-AA17-48E1-AF47-90A022D1959D}" type="presOf" srcId="{A8AAD8D5-5531-4354-B7C3-107DBDC02FAD}" destId="{FFF34B61-F557-46FF-935B-15015C8D14E5}" srcOrd="0" destOrd="0" presId="urn:microsoft.com/office/officeart/2005/8/layout/vList6"/>
    <dgm:cxn modelId="{A103C90A-2BE7-4BAE-947B-FA8F9DB379AC}" srcId="{EDE64991-7D79-4490-8281-2213A8B90539}" destId="{16FE646F-567C-4413-9650-C50B53AA578D}" srcOrd="2" destOrd="0" parTransId="{2D5F4B95-5164-46D7-A1CC-C67442DE50E7}" sibTransId="{C1024F21-F190-46BA-9EF2-9A79E6F3C443}"/>
    <dgm:cxn modelId="{45DA8557-A487-41EF-B6FD-7253F1DCCCE7}" srcId="{D00D3AF0-96BD-4170-841D-C4B2004BC68C}" destId="{4075910E-BDD7-4690-B8A7-7897E5AA55C0}" srcOrd="0" destOrd="0" parTransId="{FF0B2344-2CC9-4E3E-9365-D18542F81234}" sibTransId="{43D34648-F501-48F8-9AF4-ADC25642E444}"/>
    <dgm:cxn modelId="{4837F5AA-CA74-4941-89CD-70AD20A45301}" type="presOf" srcId="{94C3B0C8-5E09-497C-8F74-D418ED69DAFC}" destId="{FFF34B61-F557-46FF-935B-15015C8D14E5}" srcOrd="0" destOrd="1" presId="urn:microsoft.com/office/officeart/2005/8/layout/vList6"/>
    <dgm:cxn modelId="{4725C0AB-244B-47C8-8B09-106FA4C7DBA5}" type="presOf" srcId="{EDE64991-7D79-4490-8281-2213A8B90539}" destId="{1FED62BC-01FA-4039-9CB2-F8D00E38BEB1}" srcOrd="0" destOrd="0" presId="urn:microsoft.com/office/officeart/2005/8/layout/vList6"/>
    <dgm:cxn modelId="{7A526965-F00C-49A3-BB88-0EE620CDA6D1}" srcId="{EDE64991-7D79-4490-8281-2213A8B90539}" destId="{94C3B0C8-5E09-497C-8F74-D418ED69DAFC}" srcOrd="1" destOrd="0" parTransId="{6704216A-ABF9-4FDB-A3F3-B4EC6E8B9789}" sibTransId="{7E3D966D-2596-40F0-9E30-6115C55BBA70}"/>
    <dgm:cxn modelId="{137AC09B-F831-48E0-91CF-95D95BE07408}" srcId="{EDE64991-7D79-4490-8281-2213A8B90539}" destId="{A8AAD8D5-5531-4354-B7C3-107DBDC02FAD}" srcOrd="0" destOrd="0" parTransId="{37F2C6DE-69D8-445D-803C-A7D480D2B9B2}" sibTransId="{722E9138-FED0-490B-94FE-BC8CF43E5BCC}"/>
    <dgm:cxn modelId="{08D96EAE-1080-4216-9990-12C6DD659E4B}" srcId="{D00D3AF0-96BD-4170-841D-C4B2004BC68C}" destId="{EDE64991-7D79-4490-8281-2213A8B90539}" srcOrd="1" destOrd="0" parTransId="{F904BDC1-7C57-4B56-AF3A-9169BB2F6818}" sibTransId="{C04ABE3D-D9DA-4926-964A-FB62951DC71A}"/>
    <dgm:cxn modelId="{065C4A48-6A17-439C-9656-8375EF093B6B}" type="presOf" srcId="{16FE646F-567C-4413-9650-C50B53AA578D}" destId="{FFF34B61-F557-46FF-935B-15015C8D14E5}" srcOrd="0" destOrd="2" presId="urn:microsoft.com/office/officeart/2005/8/layout/vList6"/>
    <dgm:cxn modelId="{ADB86542-7C78-4827-962B-1B3A8422623D}" type="presOf" srcId="{815E4536-A62F-454C-B04C-271C15A22DBB}" destId="{93ECA03A-2E1C-400C-A2EB-7D19B0EC3745}" srcOrd="0" destOrd="0" presId="urn:microsoft.com/office/officeart/2005/8/layout/vList6"/>
    <dgm:cxn modelId="{B7564C94-5C0A-42CA-82C1-21C4EB059900}" srcId="{4075910E-BDD7-4690-B8A7-7897E5AA55C0}" destId="{815E4536-A62F-454C-B04C-271C15A22DBB}" srcOrd="0" destOrd="0" parTransId="{D11355D5-82DF-4D91-810B-B0FC29FB9F07}" sibTransId="{70363FCA-193F-43D6-AB3F-9A23FD11E7A0}"/>
    <dgm:cxn modelId="{0FB0E4FE-37E9-49EF-BF5E-7287D8F789CE}" type="presOf" srcId="{D00D3AF0-96BD-4170-841D-C4B2004BC68C}" destId="{E380CD79-CBAF-47F7-AF9F-92B5320A9B33}" srcOrd="0" destOrd="0" presId="urn:microsoft.com/office/officeart/2005/8/layout/vList6"/>
    <dgm:cxn modelId="{8C95BA6B-589A-40A3-9CFD-AE09D084AF3A}" type="presParOf" srcId="{E380CD79-CBAF-47F7-AF9F-92B5320A9B33}" destId="{6461D50C-66FF-4564-932D-1ACEA9451C7F}" srcOrd="0" destOrd="0" presId="urn:microsoft.com/office/officeart/2005/8/layout/vList6"/>
    <dgm:cxn modelId="{3763E3F8-BF72-4FE7-A8CC-0D9FF007A48E}" type="presParOf" srcId="{6461D50C-66FF-4564-932D-1ACEA9451C7F}" destId="{D6836AB5-09CA-4A71-92F0-C7AFD3137F61}" srcOrd="0" destOrd="0" presId="urn:microsoft.com/office/officeart/2005/8/layout/vList6"/>
    <dgm:cxn modelId="{B39092C0-FA00-4E03-87E8-CCBC4DAF0264}" type="presParOf" srcId="{6461D50C-66FF-4564-932D-1ACEA9451C7F}" destId="{93ECA03A-2E1C-400C-A2EB-7D19B0EC3745}" srcOrd="1" destOrd="0" presId="urn:microsoft.com/office/officeart/2005/8/layout/vList6"/>
    <dgm:cxn modelId="{28618BAD-9C03-42EB-BE66-6EDADA689BEC}" type="presParOf" srcId="{E380CD79-CBAF-47F7-AF9F-92B5320A9B33}" destId="{2425E0FC-EE28-448A-8371-1EF6B23A2360}" srcOrd="1" destOrd="0" presId="urn:microsoft.com/office/officeart/2005/8/layout/vList6"/>
    <dgm:cxn modelId="{3700554B-9B16-415B-9F5C-1AA5ACFD4B75}" type="presParOf" srcId="{E380CD79-CBAF-47F7-AF9F-92B5320A9B33}" destId="{7FE0E8AF-98B0-47A5-BFA7-EA0C1B87C087}" srcOrd="2" destOrd="0" presId="urn:microsoft.com/office/officeart/2005/8/layout/vList6"/>
    <dgm:cxn modelId="{A1405050-C396-403C-897D-E7DF39571A27}" type="presParOf" srcId="{7FE0E8AF-98B0-47A5-BFA7-EA0C1B87C087}" destId="{1FED62BC-01FA-4039-9CB2-F8D00E38BEB1}" srcOrd="0" destOrd="0" presId="urn:microsoft.com/office/officeart/2005/8/layout/vList6"/>
    <dgm:cxn modelId="{8D5023D6-7057-4B38-9AE2-A63627664AFA}" type="presParOf" srcId="{7FE0E8AF-98B0-47A5-BFA7-EA0C1B87C087}" destId="{FFF34B61-F557-46FF-935B-15015C8D14E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51D99-4871-42DE-815C-94AABA8E567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B7DC1B-98EC-45ED-885F-20F446408E1D}">
      <dgm:prSet phldrT="[Текст]" custT="1"/>
      <dgm:spPr/>
      <dgm:t>
        <a:bodyPr/>
        <a:lstStyle/>
        <a:p>
          <a:r>
            <a:rPr lang="uk-UA" sz="8000" dirty="0" smtClean="0">
              <a:solidFill>
                <a:srgbClr val="002060"/>
              </a:solidFill>
              <a:latin typeface="Bookman Old Style" panose="02050604050505020204" pitchFamily="18" charset="0"/>
            </a:rPr>
            <a:t>,</a:t>
          </a:r>
          <a:endParaRPr lang="ru-RU" sz="8000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B6225E36-5848-43BE-B52B-0689E577C3CA}" type="parTrans" cxnId="{84AB0D6A-CD7A-41F5-869C-4D4371E88AF7}">
      <dgm:prSet/>
      <dgm:spPr/>
      <dgm:t>
        <a:bodyPr/>
        <a:lstStyle/>
        <a:p>
          <a:endParaRPr lang="ru-RU"/>
        </a:p>
      </dgm:t>
    </dgm:pt>
    <dgm:pt modelId="{2C693937-B1BB-4C63-827B-2317BC31FC4D}" type="sibTrans" cxnId="{84AB0D6A-CD7A-41F5-869C-4D4371E88AF7}">
      <dgm:prSet/>
      <dgm:spPr/>
      <dgm:t>
        <a:bodyPr/>
        <a:lstStyle/>
        <a:p>
          <a:endParaRPr lang="ru-RU"/>
        </a:p>
      </dgm:t>
    </dgm:pt>
    <dgm:pt modelId="{B5010A01-18F1-47E1-9884-205375566614}">
      <dgm:prSet phldrT="[Текст]" custT="1"/>
      <dgm:spPr/>
      <dgm:t>
        <a:bodyPr/>
        <a:lstStyle/>
        <a:p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Моє щастя ‒ Вітчизни простори, оповиті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сонцем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хмелем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й зерном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(М. Стельмах)</a:t>
          </a:r>
          <a:endParaRPr lang="ru-RU" sz="2000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9F383004-A915-4182-9671-8AF3EC9DCCCD}" type="parTrans" cxnId="{FEA674EF-4357-4672-B63D-6B9AAE0BBFFF}">
      <dgm:prSet/>
      <dgm:spPr/>
      <dgm:t>
        <a:bodyPr/>
        <a:lstStyle/>
        <a:p>
          <a:endParaRPr lang="ru-RU"/>
        </a:p>
      </dgm:t>
    </dgm:pt>
    <dgm:pt modelId="{B751A01A-EB47-4E0F-BE87-BB8E2521A73D}" type="sibTrans" cxnId="{FEA674EF-4357-4672-B63D-6B9AAE0BBFFF}">
      <dgm:prSet/>
      <dgm:spPr/>
      <dgm:t>
        <a:bodyPr/>
        <a:lstStyle/>
        <a:p>
          <a:endParaRPr lang="ru-RU"/>
        </a:p>
      </dgm:t>
    </dgm:pt>
    <dgm:pt modelId="{864684A6-C651-4924-9E2A-89F43602D4E7}">
      <dgm:prSet phldrT="[Текст]"/>
      <dgm:spPr/>
      <dgm:t>
        <a:bodyPr/>
        <a:lstStyle/>
        <a:p>
          <a:r>
            <a:rPr lang="uk-UA" b="1" dirty="0" smtClean="0">
              <a:solidFill>
                <a:srgbClr val="C00000"/>
              </a:solidFill>
            </a:rPr>
            <a:t>АЛЕ!</a:t>
          </a:r>
          <a:endParaRPr lang="ru-RU" b="1" dirty="0">
            <a:solidFill>
              <a:srgbClr val="C00000"/>
            </a:solidFill>
          </a:endParaRPr>
        </a:p>
      </dgm:t>
    </dgm:pt>
    <dgm:pt modelId="{E5ECD376-11FA-449A-9AB0-31E9C1DBAA56}" type="parTrans" cxnId="{B103445B-7402-4680-A509-F4EC2E24FE38}">
      <dgm:prSet/>
      <dgm:spPr/>
      <dgm:t>
        <a:bodyPr/>
        <a:lstStyle/>
        <a:p>
          <a:endParaRPr lang="ru-RU"/>
        </a:p>
      </dgm:t>
    </dgm:pt>
    <dgm:pt modelId="{A3EFB1D9-2F9A-4809-A876-87988384BAF1}" type="sibTrans" cxnId="{B103445B-7402-4680-A509-F4EC2E24FE38}">
      <dgm:prSet/>
      <dgm:spPr/>
      <dgm:t>
        <a:bodyPr/>
        <a:lstStyle/>
        <a:p>
          <a:endParaRPr lang="ru-RU"/>
        </a:p>
      </dgm:t>
    </dgm:pt>
    <dgm:pt modelId="{F3EA67CA-7896-43FE-BCE0-B74FF131C27D}">
      <dgm:prSet phldrT="[Текст]" custT="1"/>
      <dgm:spPr/>
      <dgm:t>
        <a:bodyPr/>
        <a:lstStyle/>
        <a:p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Лаврін стояв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ні живий ні мертвий 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(І. Нечуй-Левицький);</a:t>
          </a:r>
          <a:endParaRPr lang="ru-RU" sz="2000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C855FD50-6825-4382-BD91-D659CBA47E3A}" type="parTrans" cxnId="{1ED24743-A111-4C2F-95F9-7240625C7F7A}">
      <dgm:prSet/>
      <dgm:spPr/>
      <dgm:t>
        <a:bodyPr/>
        <a:lstStyle/>
        <a:p>
          <a:endParaRPr lang="ru-RU"/>
        </a:p>
      </dgm:t>
    </dgm:pt>
    <dgm:pt modelId="{A2D3BB0F-2284-4A9F-96B5-57C4E6AEC109}" type="sibTrans" cxnId="{1ED24743-A111-4C2F-95F9-7240625C7F7A}">
      <dgm:prSet/>
      <dgm:spPr/>
      <dgm:t>
        <a:bodyPr/>
        <a:lstStyle/>
        <a:p>
          <a:endParaRPr lang="ru-RU"/>
        </a:p>
      </dgm:t>
    </dgm:pt>
    <dgm:pt modelId="{90451543-060B-4367-948A-02B7713DC423}">
      <dgm:prSet phldrT="[Текст]" custT="1"/>
      <dgm:spPr/>
      <dgm:t>
        <a:bodyPr/>
        <a:lstStyle/>
        <a:p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сміх і гріх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було дивитися на цю недоладну постать (М. Стельмах)</a:t>
          </a:r>
          <a:endParaRPr lang="ru-RU" sz="2000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BA957FB6-AF4B-411B-B0BE-EAF07F2372BD}" type="parTrans" cxnId="{27C1AD20-850C-4E9F-A9BD-C9C2677C0F74}">
      <dgm:prSet/>
      <dgm:spPr/>
      <dgm:t>
        <a:bodyPr/>
        <a:lstStyle/>
        <a:p>
          <a:endParaRPr lang="ru-RU"/>
        </a:p>
      </dgm:t>
    </dgm:pt>
    <dgm:pt modelId="{CAB605B1-48E8-49B9-82D1-A748D849D02F}" type="sibTrans" cxnId="{27C1AD20-850C-4E9F-A9BD-C9C2677C0F74}">
      <dgm:prSet/>
      <dgm:spPr/>
      <dgm:t>
        <a:bodyPr/>
        <a:lstStyle/>
        <a:p>
          <a:endParaRPr lang="ru-RU"/>
        </a:p>
      </dgm:t>
    </dgm:pt>
    <dgm:pt modelId="{C1C4CCE6-59AE-43B6-BE14-68B4A80041F9}">
      <dgm:prSet phldrT="[Текст]" custT="1"/>
      <dgm:spPr/>
      <dgm:t>
        <a:bodyPr/>
        <a:lstStyle/>
        <a:p>
          <a:r>
            <a:rPr lang="uk-UA" sz="8000" dirty="0" smtClean="0">
              <a:solidFill>
                <a:srgbClr val="002060"/>
              </a:solidFill>
              <a:latin typeface="Bookman Old Style" panose="02050604050505020204" pitchFamily="18" charset="0"/>
            </a:rPr>
            <a:t>,</a:t>
          </a:r>
          <a:endParaRPr lang="ru-RU" sz="8000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E96B13EB-6406-4C02-94AF-D98CB92951ED}" type="sibTrans" cxnId="{AD9C5C76-0A23-4FA6-9361-E3387A12B28B}">
      <dgm:prSet/>
      <dgm:spPr/>
      <dgm:t>
        <a:bodyPr/>
        <a:lstStyle/>
        <a:p>
          <a:endParaRPr lang="ru-RU"/>
        </a:p>
      </dgm:t>
    </dgm:pt>
    <dgm:pt modelId="{4E53763B-E734-4CBD-9089-F59968319551}" type="parTrans" cxnId="{AD9C5C76-0A23-4FA6-9361-E3387A12B28B}">
      <dgm:prSet/>
      <dgm:spPr/>
      <dgm:t>
        <a:bodyPr/>
        <a:lstStyle/>
        <a:p>
          <a:endParaRPr lang="ru-RU"/>
        </a:p>
      </dgm:t>
    </dgm:pt>
    <dgm:pt modelId="{2A32F858-8A2E-4C50-9F38-EF0A02578BBC}">
      <dgm:prSet phldrT="[Текст]" custT="1"/>
      <dgm:spPr/>
      <dgm:t>
        <a:bodyPr/>
        <a:lstStyle/>
        <a:p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В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підземній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глибині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в морях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під водою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на вершинах 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гір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в хащах 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лісових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уранці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вніч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удень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вечірньою порою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в селах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в містах</a:t>
          </a:r>
          <a:r>
            <a:rPr lang="uk-UA" sz="20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звучить мені твій сміх (В. Сосюра).</a:t>
          </a:r>
          <a:endParaRPr lang="ru-RU" sz="2000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33129851-F18A-4B8C-9795-46EF880C5875}" type="sibTrans" cxnId="{09B0407A-FC58-4F4F-B36F-02CEA4E4DA51}">
      <dgm:prSet/>
      <dgm:spPr/>
      <dgm:t>
        <a:bodyPr/>
        <a:lstStyle/>
        <a:p>
          <a:endParaRPr lang="ru-RU"/>
        </a:p>
      </dgm:t>
    </dgm:pt>
    <dgm:pt modelId="{2D888845-771B-4134-A716-C6C670F0368A}" type="parTrans" cxnId="{09B0407A-FC58-4F4F-B36F-02CEA4E4DA51}">
      <dgm:prSet/>
      <dgm:spPr/>
      <dgm:t>
        <a:bodyPr/>
        <a:lstStyle/>
        <a:p>
          <a:endParaRPr lang="ru-RU"/>
        </a:p>
      </dgm:t>
    </dgm:pt>
    <dgm:pt modelId="{75539AF1-B92B-437C-B52D-D97F0D36E5F7}" type="pres">
      <dgm:prSet presAssocID="{26C51D99-4871-42DE-815C-94AABA8E56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D41ED71-1294-494B-BE87-9ECC4E31475F}" type="pres">
      <dgm:prSet presAssocID="{62B7DC1B-98EC-45ED-885F-20F446408E1D}" presName="composite" presStyleCnt="0"/>
      <dgm:spPr/>
    </dgm:pt>
    <dgm:pt modelId="{A6120505-D9D4-43AD-878D-0ACAA86A697F}" type="pres">
      <dgm:prSet presAssocID="{62B7DC1B-98EC-45ED-885F-20F446408E1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214F40-FE8C-4FDD-A612-7BBF2307F0A7}" type="pres">
      <dgm:prSet presAssocID="{62B7DC1B-98EC-45ED-885F-20F446408E1D}" presName="descendantText" presStyleLbl="alignAcc1" presStyleIdx="0" presStyleCnt="3" custLinFactNeighborX="0" custLinFactNeighborY="-4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C953D-D942-4931-A55B-78B299E40D69}" type="pres">
      <dgm:prSet presAssocID="{2C693937-B1BB-4C63-827B-2317BC31FC4D}" presName="sp" presStyleCnt="0"/>
      <dgm:spPr/>
    </dgm:pt>
    <dgm:pt modelId="{22EB9B86-47F1-4732-A283-7D05EF47637F}" type="pres">
      <dgm:prSet presAssocID="{C1C4CCE6-59AE-43B6-BE14-68B4A80041F9}" presName="composite" presStyleCnt="0"/>
      <dgm:spPr/>
    </dgm:pt>
    <dgm:pt modelId="{F9A16C2C-1D57-4EB4-A449-066CBF3EDA34}" type="pres">
      <dgm:prSet presAssocID="{C1C4CCE6-59AE-43B6-BE14-68B4A80041F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EA81C7-F1C1-407C-A039-FCDB5DABFDF7}" type="pres">
      <dgm:prSet presAssocID="{C1C4CCE6-59AE-43B6-BE14-68B4A80041F9}" presName="descendantText" presStyleLbl="alignAcc1" presStyleIdx="1" presStyleCnt="3" custLinFactNeighborX="0" custLinFactNeighborY="-53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8B30-B8C8-4A9E-9DB8-BDBF8F2782B8}" type="pres">
      <dgm:prSet presAssocID="{E96B13EB-6406-4C02-94AF-D98CB92951ED}" presName="sp" presStyleCnt="0"/>
      <dgm:spPr/>
    </dgm:pt>
    <dgm:pt modelId="{CD00EBDE-C768-4EC7-98F6-3B4AFD5289E6}" type="pres">
      <dgm:prSet presAssocID="{864684A6-C651-4924-9E2A-89F43602D4E7}" presName="composite" presStyleCnt="0"/>
      <dgm:spPr/>
    </dgm:pt>
    <dgm:pt modelId="{253410FA-0F8A-4F11-AF2C-4CD8400046DF}" type="pres">
      <dgm:prSet presAssocID="{864684A6-C651-4924-9E2A-89F43602D4E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DC859F-0E73-406C-80FE-668A1BF0F633}" type="pres">
      <dgm:prSet presAssocID="{864684A6-C651-4924-9E2A-89F43602D4E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70B370-8BA4-4D70-B5DB-B268D6F6C5C6}" type="presOf" srcId="{B5010A01-18F1-47E1-9884-205375566614}" destId="{06EA81C7-F1C1-407C-A039-FCDB5DABFDF7}" srcOrd="0" destOrd="0" presId="urn:microsoft.com/office/officeart/2005/8/layout/chevron2"/>
    <dgm:cxn modelId="{941BF166-BE64-45C1-B699-CC9FD8456C8C}" type="presOf" srcId="{90451543-060B-4367-948A-02B7713DC423}" destId="{B2DC859F-0E73-406C-80FE-668A1BF0F633}" srcOrd="0" destOrd="1" presId="urn:microsoft.com/office/officeart/2005/8/layout/chevron2"/>
    <dgm:cxn modelId="{FAD5144E-AE99-463B-9034-048C13CECD78}" type="presOf" srcId="{864684A6-C651-4924-9E2A-89F43602D4E7}" destId="{253410FA-0F8A-4F11-AF2C-4CD8400046DF}" srcOrd="0" destOrd="0" presId="urn:microsoft.com/office/officeart/2005/8/layout/chevron2"/>
    <dgm:cxn modelId="{1ED24743-A111-4C2F-95F9-7240625C7F7A}" srcId="{864684A6-C651-4924-9E2A-89F43602D4E7}" destId="{F3EA67CA-7896-43FE-BCE0-B74FF131C27D}" srcOrd="0" destOrd="0" parTransId="{C855FD50-6825-4382-BD91-D659CBA47E3A}" sibTransId="{A2D3BB0F-2284-4A9F-96B5-57C4E6AEC109}"/>
    <dgm:cxn modelId="{84AB0D6A-CD7A-41F5-869C-4D4371E88AF7}" srcId="{26C51D99-4871-42DE-815C-94AABA8E5678}" destId="{62B7DC1B-98EC-45ED-885F-20F446408E1D}" srcOrd="0" destOrd="0" parTransId="{B6225E36-5848-43BE-B52B-0689E577C3CA}" sibTransId="{2C693937-B1BB-4C63-827B-2317BC31FC4D}"/>
    <dgm:cxn modelId="{B103445B-7402-4680-A509-F4EC2E24FE38}" srcId="{26C51D99-4871-42DE-815C-94AABA8E5678}" destId="{864684A6-C651-4924-9E2A-89F43602D4E7}" srcOrd="2" destOrd="0" parTransId="{E5ECD376-11FA-449A-9AB0-31E9C1DBAA56}" sibTransId="{A3EFB1D9-2F9A-4809-A876-87988384BAF1}"/>
    <dgm:cxn modelId="{FEA674EF-4357-4672-B63D-6B9AAE0BBFFF}" srcId="{C1C4CCE6-59AE-43B6-BE14-68B4A80041F9}" destId="{B5010A01-18F1-47E1-9884-205375566614}" srcOrd="0" destOrd="0" parTransId="{9F383004-A915-4182-9671-8AF3EC9DCCCD}" sibTransId="{B751A01A-EB47-4E0F-BE87-BB8E2521A73D}"/>
    <dgm:cxn modelId="{27C1AD20-850C-4E9F-A9BD-C9C2677C0F74}" srcId="{864684A6-C651-4924-9E2A-89F43602D4E7}" destId="{90451543-060B-4367-948A-02B7713DC423}" srcOrd="1" destOrd="0" parTransId="{BA957FB6-AF4B-411B-B0BE-EAF07F2372BD}" sibTransId="{CAB605B1-48E8-49B9-82D1-A748D849D02F}"/>
    <dgm:cxn modelId="{09B0407A-FC58-4F4F-B36F-02CEA4E4DA51}" srcId="{62B7DC1B-98EC-45ED-885F-20F446408E1D}" destId="{2A32F858-8A2E-4C50-9F38-EF0A02578BBC}" srcOrd="0" destOrd="0" parTransId="{2D888845-771B-4134-A716-C6C670F0368A}" sibTransId="{33129851-F18A-4B8C-9795-46EF880C5875}"/>
    <dgm:cxn modelId="{427248A1-3E18-400A-9F88-61509021FAB0}" type="presOf" srcId="{2A32F858-8A2E-4C50-9F38-EF0A02578BBC}" destId="{EA214F40-FE8C-4FDD-A612-7BBF2307F0A7}" srcOrd="0" destOrd="0" presId="urn:microsoft.com/office/officeart/2005/8/layout/chevron2"/>
    <dgm:cxn modelId="{6F7E6CF5-FBFF-4C32-8695-B8DAC26F0C26}" type="presOf" srcId="{26C51D99-4871-42DE-815C-94AABA8E5678}" destId="{75539AF1-B92B-437C-B52D-D97F0D36E5F7}" srcOrd="0" destOrd="0" presId="urn:microsoft.com/office/officeart/2005/8/layout/chevron2"/>
    <dgm:cxn modelId="{AD9C5C76-0A23-4FA6-9361-E3387A12B28B}" srcId="{26C51D99-4871-42DE-815C-94AABA8E5678}" destId="{C1C4CCE6-59AE-43B6-BE14-68B4A80041F9}" srcOrd="1" destOrd="0" parTransId="{4E53763B-E734-4CBD-9089-F59968319551}" sibTransId="{E96B13EB-6406-4C02-94AF-D98CB92951ED}"/>
    <dgm:cxn modelId="{A843E265-0D48-4785-B37B-DFB2088D3230}" type="presOf" srcId="{62B7DC1B-98EC-45ED-885F-20F446408E1D}" destId="{A6120505-D9D4-43AD-878D-0ACAA86A697F}" srcOrd="0" destOrd="0" presId="urn:microsoft.com/office/officeart/2005/8/layout/chevron2"/>
    <dgm:cxn modelId="{18C9D0E6-FAA4-49DF-9FDC-F54C0329D570}" type="presOf" srcId="{F3EA67CA-7896-43FE-BCE0-B74FF131C27D}" destId="{B2DC859F-0E73-406C-80FE-668A1BF0F633}" srcOrd="0" destOrd="0" presId="urn:microsoft.com/office/officeart/2005/8/layout/chevron2"/>
    <dgm:cxn modelId="{ECD3D6B4-690C-4DDA-B9DE-1A406C62AC07}" type="presOf" srcId="{C1C4CCE6-59AE-43B6-BE14-68B4A80041F9}" destId="{F9A16C2C-1D57-4EB4-A449-066CBF3EDA34}" srcOrd="0" destOrd="0" presId="urn:microsoft.com/office/officeart/2005/8/layout/chevron2"/>
    <dgm:cxn modelId="{1A4D9890-5909-4E2C-97DC-3DB2C08DA41C}" type="presParOf" srcId="{75539AF1-B92B-437C-B52D-D97F0D36E5F7}" destId="{8D41ED71-1294-494B-BE87-9ECC4E31475F}" srcOrd="0" destOrd="0" presId="urn:microsoft.com/office/officeart/2005/8/layout/chevron2"/>
    <dgm:cxn modelId="{DDA83A00-E077-4A1A-971A-D95F631E1C0A}" type="presParOf" srcId="{8D41ED71-1294-494B-BE87-9ECC4E31475F}" destId="{A6120505-D9D4-43AD-878D-0ACAA86A697F}" srcOrd="0" destOrd="0" presId="urn:microsoft.com/office/officeart/2005/8/layout/chevron2"/>
    <dgm:cxn modelId="{60B28777-AF35-476A-8972-35EF79CE7C4A}" type="presParOf" srcId="{8D41ED71-1294-494B-BE87-9ECC4E31475F}" destId="{EA214F40-FE8C-4FDD-A612-7BBF2307F0A7}" srcOrd="1" destOrd="0" presId="urn:microsoft.com/office/officeart/2005/8/layout/chevron2"/>
    <dgm:cxn modelId="{8F137EA6-FAEC-4583-BB9E-C1C393E50FB1}" type="presParOf" srcId="{75539AF1-B92B-437C-B52D-D97F0D36E5F7}" destId="{2E9C953D-D942-4931-A55B-78B299E40D69}" srcOrd="1" destOrd="0" presId="urn:microsoft.com/office/officeart/2005/8/layout/chevron2"/>
    <dgm:cxn modelId="{E68014AB-9A94-42EF-93DF-6D565EE39F3A}" type="presParOf" srcId="{75539AF1-B92B-437C-B52D-D97F0D36E5F7}" destId="{22EB9B86-47F1-4732-A283-7D05EF47637F}" srcOrd="2" destOrd="0" presId="urn:microsoft.com/office/officeart/2005/8/layout/chevron2"/>
    <dgm:cxn modelId="{75E6B3DD-1D81-457C-A7EC-37E859AC4C97}" type="presParOf" srcId="{22EB9B86-47F1-4732-A283-7D05EF47637F}" destId="{F9A16C2C-1D57-4EB4-A449-066CBF3EDA34}" srcOrd="0" destOrd="0" presId="urn:microsoft.com/office/officeart/2005/8/layout/chevron2"/>
    <dgm:cxn modelId="{8D958371-A104-4E6E-9D95-3227B89CE4D2}" type="presParOf" srcId="{22EB9B86-47F1-4732-A283-7D05EF47637F}" destId="{06EA81C7-F1C1-407C-A039-FCDB5DABFDF7}" srcOrd="1" destOrd="0" presId="urn:microsoft.com/office/officeart/2005/8/layout/chevron2"/>
    <dgm:cxn modelId="{9104E888-3453-42D6-AD0F-AC3E138E33F1}" type="presParOf" srcId="{75539AF1-B92B-437C-B52D-D97F0D36E5F7}" destId="{082B8B30-B8C8-4A9E-9DB8-BDBF8F2782B8}" srcOrd="3" destOrd="0" presId="urn:microsoft.com/office/officeart/2005/8/layout/chevron2"/>
    <dgm:cxn modelId="{AAE6C443-A61B-4AC3-A95B-31301F531743}" type="presParOf" srcId="{75539AF1-B92B-437C-B52D-D97F0D36E5F7}" destId="{CD00EBDE-C768-4EC7-98F6-3B4AFD5289E6}" srcOrd="4" destOrd="0" presId="urn:microsoft.com/office/officeart/2005/8/layout/chevron2"/>
    <dgm:cxn modelId="{7F803C7D-DBF6-4049-90CE-5C16A4775250}" type="presParOf" srcId="{CD00EBDE-C768-4EC7-98F6-3B4AFD5289E6}" destId="{253410FA-0F8A-4F11-AF2C-4CD8400046DF}" srcOrd="0" destOrd="0" presId="urn:microsoft.com/office/officeart/2005/8/layout/chevron2"/>
    <dgm:cxn modelId="{2DFCC947-2630-4F62-A3D3-7091352F0605}" type="presParOf" srcId="{CD00EBDE-C768-4EC7-98F6-3B4AFD5289E6}" destId="{B2DC859F-0E73-406C-80FE-668A1BF0F6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BD50A-7F01-4C79-B901-D1A0E7A4078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F45857-423B-4005-BA3B-C0C294013CED}">
      <dgm:prSet phldrT="[Текст]" custT="1"/>
      <dgm:spPr/>
      <dgm:t>
        <a:bodyPr/>
        <a:lstStyle/>
        <a:p>
          <a:r>
            <a:rPr lang="uk-UA" sz="96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,</a:t>
          </a:r>
          <a:endParaRPr lang="ru-RU" sz="96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7A51DD2A-3575-492E-B300-923EE0FB8BAB}" type="parTrans" cxnId="{2D5FFD99-47BF-4E63-ADE8-767C831D24B2}">
      <dgm:prSet/>
      <dgm:spPr/>
      <dgm:t>
        <a:bodyPr/>
        <a:lstStyle/>
        <a:p>
          <a:endParaRPr lang="ru-RU"/>
        </a:p>
      </dgm:t>
    </dgm:pt>
    <dgm:pt modelId="{50BD9EC8-0DF7-4597-A018-1931FF752931}" type="sibTrans" cxnId="{2D5FFD99-47BF-4E63-ADE8-767C831D24B2}">
      <dgm:prSet/>
      <dgm:spPr/>
      <dgm:t>
        <a:bodyPr/>
        <a:lstStyle/>
        <a:p>
          <a:endParaRPr lang="ru-RU"/>
        </a:p>
      </dgm:t>
    </dgm:pt>
    <dgm:pt modelId="{7FFE7023-CC96-457A-B8A0-77377650BE3E}">
      <dgm:prSet phldrT="[Текст]"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За шкільними партами схилились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чорні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біляві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русяві 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голівки.</a:t>
          </a:r>
          <a:endParaRPr lang="ru-RU" dirty="0"/>
        </a:p>
      </dgm:t>
    </dgm:pt>
    <dgm:pt modelId="{9A1DB0BB-8FDD-416B-BD48-828827CD8295}" type="parTrans" cxnId="{FBAEBA2F-81F1-45DA-AAD7-57A1BFEAA793}">
      <dgm:prSet/>
      <dgm:spPr/>
      <dgm:t>
        <a:bodyPr/>
        <a:lstStyle/>
        <a:p>
          <a:endParaRPr lang="ru-RU"/>
        </a:p>
      </dgm:t>
    </dgm:pt>
    <dgm:pt modelId="{DF842088-9A40-49D0-B2DB-E0411F4FD04D}" type="sibTrans" cxnId="{FBAEBA2F-81F1-45DA-AAD7-57A1BFEAA793}">
      <dgm:prSet/>
      <dgm:spPr/>
      <dgm:t>
        <a:bodyPr/>
        <a:lstStyle/>
        <a:p>
          <a:endParaRPr lang="ru-RU"/>
        </a:p>
      </dgm:t>
    </dgm:pt>
    <dgm:pt modelId="{C1E31B65-33A7-4962-84E7-DEDBACA1D0A1}">
      <dgm:prSet phldrT="[Текст]"/>
      <dgm:spPr/>
      <dgm:t>
        <a:bodyPr/>
        <a:lstStyle/>
        <a:p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АЛЕ!</a:t>
          </a:r>
          <a:endParaRPr lang="ru-RU" b="1" dirty="0">
            <a:solidFill>
              <a:srgbClr val="FF0000"/>
            </a:solidFill>
            <a:latin typeface="Bookman Old Style" panose="02050604050505020204" pitchFamily="18" charset="0"/>
          </a:endParaRPr>
        </a:p>
      </dgm:t>
    </dgm:pt>
    <dgm:pt modelId="{CAA50D06-F01A-4916-89AA-8BC0A54F9FA5}" type="parTrans" cxnId="{D12B643B-FCAF-40F4-83B0-EA95A290E768}">
      <dgm:prSet/>
      <dgm:spPr/>
      <dgm:t>
        <a:bodyPr/>
        <a:lstStyle/>
        <a:p>
          <a:endParaRPr lang="ru-RU"/>
        </a:p>
      </dgm:t>
    </dgm:pt>
    <dgm:pt modelId="{1838F386-D18D-419C-91E7-2FB8B7BFDF1E}" type="sibTrans" cxnId="{D12B643B-FCAF-40F4-83B0-EA95A290E768}">
      <dgm:prSet/>
      <dgm:spPr/>
      <dgm:t>
        <a:bodyPr/>
        <a:lstStyle/>
        <a:p>
          <a:endParaRPr lang="ru-RU"/>
        </a:p>
      </dgm:t>
    </dgm:pt>
    <dgm:pt modelId="{0C48F31B-6002-4403-85F7-90A79A115D35}">
      <dgm:prSet phldrT="[Текст]"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Буде правда цвісти на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вкраїнській осяяній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 ниві (Б. Грінченко).</a:t>
          </a:r>
          <a:endParaRPr lang="ru-RU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E9B1D952-D188-4957-87D9-C8AE29E08805}" type="parTrans" cxnId="{2F238155-559F-4794-87AB-85FDB0C54FA5}">
      <dgm:prSet/>
      <dgm:spPr/>
      <dgm:t>
        <a:bodyPr/>
        <a:lstStyle/>
        <a:p>
          <a:endParaRPr lang="ru-RU"/>
        </a:p>
      </dgm:t>
    </dgm:pt>
    <dgm:pt modelId="{BA373484-565D-4722-A7EF-EE67EFEAB0C0}" type="sibTrans" cxnId="{2F238155-559F-4794-87AB-85FDB0C54FA5}">
      <dgm:prSet/>
      <dgm:spPr/>
      <dgm:t>
        <a:bodyPr/>
        <a:lstStyle/>
        <a:p>
          <a:endParaRPr lang="ru-RU"/>
        </a:p>
      </dgm:t>
    </dgm:pt>
    <dgm:pt modelId="{8D88E424-3242-4158-9252-5EEC2540C1D5}">
      <dgm:prSet phldrT="[Текст]"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Паленіють яблука червоні на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крихкому білому 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снігу (П. </a:t>
          </a:r>
          <a:r>
            <a:rPr lang="uk-UA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Перебийніс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).</a:t>
          </a:r>
          <a:endParaRPr lang="ru-RU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A46A4684-217D-40ED-991B-EA9F259C633E}" type="parTrans" cxnId="{2B7D09BD-D422-451D-BBE8-15602F2CE102}">
      <dgm:prSet/>
      <dgm:spPr/>
      <dgm:t>
        <a:bodyPr/>
        <a:lstStyle/>
        <a:p>
          <a:endParaRPr lang="ru-RU"/>
        </a:p>
      </dgm:t>
    </dgm:pt>
    <dgm:pt modelId="{2A6F56A9-2672-4EAE-B72B-938E15A46D35}" type="sibTrans" cxnId="{2B7D09BD-D422-451D-BBE8-15602F2CE102}">
      <dgm:prSet/>
      <dgm:spPr/>
      <dgm:t>
        <a:bodyPr/>
        <a:lstStyle/>
        <a:p>
          <a:endParaRPr lang="ru-RU"/>
        </a:p>
      </dgm:t>
    </dgm:pt>
    <dgm:pt modelId="{BF3F7237-6410-4C01-ABDF-74206F96B711}">
      <dgm:prSet/>
      <dgm:spPr/>
      <dgm:t>
        <a:bodyPr/>
        <a:lstStyle/>
        <a:p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Над містом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кучерявий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голубий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 </a:t>
          </a:r>
          <a:r>
            <a:rPr lang="uk-UA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ласкавий</a:t>
          </a:r>
          <a:r>
            <a:rPr lang="uk-UA" dirty="0" smtClean="0">
              <a:solidFill>
                <a:srgbClr val="002060"/>
              </a:solidFill>
              <a:latin typeface="Bookman Old Style" panose="02050604050505020204" pitchFamily="18" charset="0"/>
            </a:rPr>
            <a:t> дим.</a:t>
          </a:r>
          <a:endParaRPr lang="ru-RU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CC921A1D-477A-4CA1-BE02-58990AE25B33}" type="parTrans" cxnId="{7D9F87CA-296A-4780-A7BE-046B036EEF50}">
      <dgm:prSet/>
      <dgm:spPr/>
      <dgm:t>
        <a:bodyPr/>
        <a:lstStyle/>
        <a:p>
          <a:endParaRPr lang="ru-RU"/>
        </a:p>
      </dgm:t>
    </dgm:pt>
    <dgm:pt modelId="{687CDB89-C884-492A-BBB1-D4291D086620}" type="sibTrans" cxnId="{7D9F87CA-296A-4780-A7BE-046B036EEF50}">
      <dgm:prSet/>
      <dgm:spPr/>
      <dgm:t>
        <a:bodyPr/>
        <a:lstStyle/>
        <a:p>
          <a:endParaRPr lang="ru-RU"/>
        </a:p>
      </dgm:t>
    </dgm:pt>
    <dgm:pt modelId="{DDD751DD-8C86-4279-844C-858EC8DC2B33}" type="pres">
      <dgm:prSet presAssocID="{08CBD50A-7F01-4C79-B901-D1A0E7A4078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036E3CA-7DB3-42E9-8B51-AEAE9ED4DB50}" type="pres">
      <dgm:prSet presAssocID="{6DF45857-423B-4005-BA3B-C0C294013CED}" presName="linNode" presStyleCnt="0"/>
      <dgm:spPr/>
    </dgm:pt>
    <dgm:pt modelId="{B3B255F8-B2A7-4CC0-BA9D-51B30E257FA1}" type="pres">
      <dgm:prSet presAssocID="{6DF45857-423B-4005-BA3B-C0C294013CED}" presName="parentShp" presStyleLbl="node1" presStyleIdx="0" presStyleCnt="2" custScaleY="708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DC52CF-9B21-4CC8-BE49-B3BD4D9D6198}" type="pres">
      <dgm:prSet presAssocID="{6DF45857-423B-4005-BA3B-C0C294013CE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96DFE4-E97A-40B7-BC0F-DDAC9B18EEA9}" type="pres">
      <dgm:prSet presAssocID="{50BD9EC8-0DF7-4597-A018-1931FF752931}" presName="spacing" presStyleCnt="0"/>
      <dgm:spPr/>
    </dgm:pt>
    <dgm:pt modelId="{5704A3FE-F909-4A83-B6C7-10E04CC7E49B}" type="pres">
      <dgm:prSet presAssocID="{C1E31B65-33A7-4962-84E7-DEDBACA1D0A1}" presName="linNode" presStyleCnt="0"/>
      <dgm:spPr/>
    </dgm:pt>
    <dgm:pt modelId="{021C2DD5-C777-4019-97BF-2D08CF9F1DF1}" type="pres">
      <dgm:prSet presAssocID="{C1E31B65-33A7-4962-84E7-DEDBACA1D0A1}" presName="parentShp" presStyleLbl="node1" presStyleIdx="1" presStyleCnt="2" custScaleY="735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E998DD-CF8F-402A-93AC-98A032D079C9}" type="pres">
      <dgm:prSet presAssocID="{C1E31B65-33A7-4962-84E7-DEDBACA1D0A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3D5679A-37A2-4E25-AC46-CA2A5C23789D}" type="presOf" srcId="{BF3F7237-6410-4C01-ABDF-74206F96B711}" destId="{15DC52CF-9B21-4CC8-BE49-B3BD4D9D6198}" srcOrd="0" destOrd="1" presId="urn:microsoft.com/office/officeart/2005/8/layout/vList6"/>
    <dgm:cxn modelId="{2D5FFD99-47BF-4E63-ADE8-767C831D24B2}" srcId="{08CBD50A-7F01-4C79-B901-D1A0E7A40785}" destId="{6DF45857-423B-4005-BA3B-C0C294013CED}" srcOrd="0" destOrd="0" parTransId="{7A51DD2A-3575-492E-B300-923EE0FB8BAB}" sibTransId="{50BD9EC8-0DF7-4597-A018-1931FF752931}"/>
    <dgm:cxn modelId="{DA9FA5CE-7A2C-4391-9362-4E0A17E147F2}" type="presOf" srcId="{C1E31B65-33A7-4962-84E7-DEDBACA1D0A1}" destId="{021C2DD5-C777-4019-97BF-2D08CF9F1DF1}" srcOrd="0" destOrd="0" presId="urn:microsoft.com/office/officeart/2005/8/layout/vList6"/>
    <dgm:cxn modelId="{16ECA8E4-8A97-48D2-A4E5-4D184E64A37B}" type="presOf" srcId="{0C48F31B-6002-4403-85F7-90A79A115D35}" destId="{E6E998DD-CF8F-402A-93AC-98A032D079C9}" srcOrd="0" destOrd="0" presId="urn:microsoft.com/office/officeart/2005/8/layout/vList6"/>
    <dgm:cxn modelId="{E398EC96-32C5-4F7E-8ADA-0D9AE4C13730}" type="presOf" srcId="{6DF45857-423B-4005-BA3B-C0C294013CED}" destId="{B3B255F8-B2A7-4CC0-BA9D-51B30E257FA1}" srcOrd="0" destOrd="0" presId="urn:microsoft.com/office/officeart/2005/8/layout/vList6"/>
    <dgm:cxn modelId="{2F238155-559F-4794-87AB-85FDB0C54FA5}" srcId="{C1E31B65-33A7-4962-84E7-DEDBACA1D0A1}" destId="{0C48F31B-6002-4403-85F7-90A79A115D35}" srcOrd="0" destOrd="0" parTransId="{E9B1D952-D188-4957-87D9-C8AE29E08805}" sibTransId="{BA373484-565D-4722-A7EF-EE67EFEAB0C0}"/>
    <dgm:cxn modelId="{2B7D09BD-D422-451D-BBE8-15602F2CE102}" srcId="{C1E31B65-33A7-4962-84E7-DEDBACA1D0A1}" destId="{8D88E424-3242-4158-9252-5EEC2540C1D5}" srcOrd="1" destOrd="0" parTransId="{A46A4684-217D-40ED-991B-EA9F259C633E}" sibTransId="{2A6F56A9-2672-4EAE-B72B-938E15A46D35}"/>
    <dgm:cxn modelId="{AA4268AA-4A84-47FC-B68A-2E6965FA71CC}" type="presOf" srcId="{7FFE7023-CC96-457A-B8A0-77377650BE3E}" destId="{15DC52CF-9B21-4CC8-BE49-B3BD4D9D6198}" srcOrd="0" destOrd="0" presId="urn:microsoft.com/office/officeart/2005/8/layout/vList6"/>
    <dgm:cxn modelId="{4DB375F8-5B08-4A04-B215-99B9E0871E6F}" type="presOf" srcId="{08CBD50A-7F01-4C79-B901-D1A0E7A40785}" destId="{DDD751DD-8C86-4279-844C-858EC8DC2B33}" srcOrd="0" destOrd="0" presId="urn:microsoft.com/office/officeart/2005/8/layout/vList6"/>
    <dgm:cxn modelId="{D12B643B-FCAF-40F4-83B0-EA95A290E768}" srcId="{08CBD50A-7F01-4C79-B901-D1A0E7A40785}" destId="{C1E31B65-33A7-4962-84E7-DEDBACA1D0A1}" srcOrd="1" destOrd="0" parTransId="{CAA50D06-F01A-4916-89AA-8BC0A54F9FA5}" sibTransId="{1838F386-D18D-419C-91E7-2FB8B7BFDF1E}"/>
    <dgm:cxn modelId="{AD3A87A8-1072-4749-8B6C-50B19A56EEE3}" type="presOf" srcId="{8D88E424-3242-4158-9252-5EEC2540C1D5}" destId="{E6E998DD-CF8F-402A-93AC-98A032D079C9}" srcOrd="0" destOrd="1" presId="urn:microsoft.com/office/officeart/2005/8/layout/vList6"/>
    <dgm:cxn modelId="{FBAEBA2F-81F1-45DA-AAD7-57A1BFEAA793}" srcId="{6DF45857-423B-4005-BA3B-C0C294013CED}" destId="{7FFE7023-CC96-457A-B8A0-77377650BE3E}" srcOrd="0" destOrd="0" parTransId="{9A1DB0BB-8FDD-416B-BD48-828827CD8295}" sibTransId="{DF842088-9A40-49D0-B2DB-E0411F4FD04D}"/>
    <dgm:cxn modelId="{7D9F87CA-296A-4780-A7BE-046B036EEF50}" srcId="{6DF45857-423B-4005-BA3B-C0C294013CED}" destId="{BF3F7237-6410-4C01-ABDF-74206F96B711}" srcOrd="1" destOrd="0" parTransId="{CC921A1D-477A-4CA1-BE02-58990AE25B33}" sibTransId="{687CDB89-C884-492A-BBB1-D4291D086620}"/>
    <dgm:cxn modelId="{DC893F50-905E-442A-8EB2-C1EB4C18F5B3}" type="presParOf" srcId="{DDD751DD-8C86-4279-844C-858EC8DC2B33}" destId="{F036E3CA-7DB3-42E9-8B51-AEAE9ED4DB50}" srcOrd="0" destOrd="0" presId="urn:microsoft.com/office/officeart/2005/8/layout/vList6"/>
    <dgm:cxn modelId="{BB894297-AA8B-44F9-BD79-0696C546A17B}" type="presParOf" srcId="{F036E3CA-7DB3-42E9-8B51-AEAE9ED4DB50}" destId="{B3B255F8-B2A7-4CC0-BA9D-51B30E257FA1}" srcOrd="0" destOrd="0" presId="urn:microsoft.com/office/officeart/2005/8/layout/vList6"/>
    <dgm:cxn modelId="{AA84A6B2-77A5-49C7-B3A5-49304D632FB9}" type="presParOf" srcId="{F036E3CA-7DB3-42E9-8B51-AEAE9ED4DB50}" destId="{15DC52CF-9B21-4CC8-BE49-B3BD4D9D6198}" srcOrd="1" destOrd="0" presId="urn:microsoft.com/office/officeart/2005/8/layout/vList6"/>
    <dgm:cxn modelId="{18941E04-A47E-43A4-9631-84E100CF5BD0}" type="presParOf" srcId="{DDD751DD-8C86-4279-844C-858EC8DC2B33}" destId="{9296DFE4-E97A-40B7-BC0F-DDAC9B18EEA9}" srcOrd="1" destOrd="0" presId="urn:microsoft.com/office/officeart/2005/8/layout/vList6"/>
    <dgm:cxn modelId="{8A21FC96-B475-4708-8D9A-94E5A5391BD5}" type="presParOf" srcId="{DDD751DD-8C86-4279-844C-858EC8DC2B33}" destId="{5704A3FE-F909-4A83-B6C7-10E04CC7E49B}" srcOrd="2" destOrd="0" presId="urn:microsoft.com/office/officeart/2005/8/layout/vList6"/>
    <dgm:cxn modelId="{79071004-8DB3-462F-BF83-2C0B0B9E0F32}" type="presParOf" srcId="{5704A3FE-F909-4A83-B6C7-10E04CC7E49B}" destId="{021C2DD5-C777-4019-97BF-2D08CF9F1DF1}" srcOrd="0" destOrd="0" presId="urn:microsoft.com/office/officeart/2005/8/layout/vList6"/>
    <dgm:cxn modelId="{1E770CFB-0CF8-4DFE-8764-AD688AEB2863}" type="presParOf" srcId="{5704A3FE-F909-4A83-B6C7-10E04CC7E49B}" destId="{E6E998DD-CF8F-402A-93AC-98A032D079C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FACD1-5420-444E-BB86-30929C14A26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8F0B36-880A-4BD8-98E2-FF7D95D53D13}">
      <dgm:prSet phldrT="[Текст]" custT="1"/>
      <dgm:spPr/>
      <dgm:t>
        <a:bodyPr/>
        <a:lstStyle/>
        <a:p>
          <a:r>
            <a:rPr lang="uk-UA" sz="5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:</a:t>
          </a:r>
          <a:endParaRPr lang="ru-RU" sz="5000" b="1" dirty="0"/>
        </a:p>
      </dgm:t>
    </dgm:pt>
    <dgm:pt modelId="{A33B6E3E-CC32-4E0C-AA93-5E952C494A9E}" type="parTrans" cxnId="{1330EE32-2711-443A-A0A8-5CA24D6A2425}">
      <dgm:prSet/>
      <dgm:spPr/>
      <dgm:t>
        <a:bodyPr/>
        <a:lstStyle/>
        <a:p>
          <a:endParaRPr lang="ru-RU"/>
        </a:p>
      </dgm:t>
    </dgm:pt>
    <dgm:pt modelId="{F7CE7C66-0C7C-4BB0-9F4C-ECED4BA42733}" type="sibTrans" cxnId="{1330EE32-2711-443A-A0A8-5CA24D6A2425}">
      <dgm:prSet/>
      <dgm:spPr/>
      <dgm:t>
        <a:bodyPr/>
        <a:lstStyle/>
        <a:p>
          <a:endParaRPr lang="ru-RU"/>
        </a:p>
      </dgm:t>
    </dgm:pt>
    <dgm:pt modelId="{27201BB1-39C6-483C-87B4-22ABA138193A}">
      <dgm:prSet phldrT="[Текст]" custT="1"/>
      <dgm:spPr/>
      <dgm:t>
        <a:bodyPr/>
        <a:lstStyle/>
        <a:p>
          <a:r>
            <a:rPr lang="uk-UA" sz="1700" i="1" u="sng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Усе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в чеканні</a:t>
          </a:r>
          <a:r>
            <a:rPr lang="uk-UA" sz="17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спілі краплі рос</a:t>
          </a:r>
          <a:r>
            <a:rPr lang="uk-UA" sz="17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dirty="0" smtClean="0">
              <a:solidFill>
                <a:srgbClr val="FF0000"/>
              </a:solidFill>
              <a:latin typeface="Bookman Old Style" panose="02050604050505020204" pitchFamily="18" charset="0"/>
            </a:rPr>
            <a:t> 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земля і місяць</a:t>
          </a:r>
          <a:r>
            <a:rPr lang="uk-UA" sz="17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вишні і тополі 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(Б. Олійник).</a:t>
          </a:r>
          <a:endParaRPr lang="ru-RU" sz="17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92BFEAA1-7122-48E1-9434-C8F9FD2342B9}" type="parTrans" cxnId="{497BF90D-B130-4B1E-92A0-A423C496781B}">
      <dgm:prSet/>
      <dgm:spPr/>
      <dgm:t>
        <a:bodyPr/>
        <a:lstStyle/>
        <a:p>
          <a:endParaRPr lang="ru-RU"/>
        </a:p>
      </dgm:t>
    </dgm:pt>
    <dgm:pt modelId="{95EA8B6E-EE05-4B76-95B5-66CE20FB5093}" type="sibTrans" cxnId="{497BF90D-B130-4B1E-92A0-A423C496781B}">
      <dgm:prSet/>
      <dgm:spPr/>
      <dgm:t>
        <a:bodyPr/>
        <a:lstStyle/>
        <a:p>
          <a:endParaRPr lang="ru-RU"/>
        </a:p>
      </dgm:t>
    </dgm:pt>
    <dgm:pt modelId="{F6E272B8-4F16-42AF-835A-C59C1126EEC1}">
      <dgm:prSet phldrT="[Текст]" custT="1"/>
      <dgm:spPr/>
      <dgm:t>
        <a:bodyPr/>
        <a:lstStyle/>
        <a:p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 обговоренні дисертації </a:t>
          </a:r>
          <a:r>
            <a:rPr lang="uk-UA" sz="1700" i="1" u="sng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взяли участь</a:t>
          </a:r>
          <a:r>
            <a:rPr lang="uk-UA" sz="17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проф. К. </a:t>
          </a:r>
          <a:r>
            <a:rPr lang="uk-UA" sz="1700" b="1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Городенська</a:t>
          </a:r>
          <a:r>
            <a:rPr lang="uk-UA" sz="17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професор </a:t>
          </a:r>
          <a:r>
            <a:rPr lang="uk-UA" sz="1700" b="1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М.Степаненко</a:t>
          </a:r>
          <a:r>
            <a:rPr lang="uk-UA" sz="17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доцент С. </a:t>
          </a:r>
          <a:r>
            <a:rPr lang="uk-UA" sz="1700" b="1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Гончарюк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та</a:t>
          </a:r>
          <a:r>
            <a:rPr lang="uk-UA" sz="17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докторант Т. Ткачук</a:t>
          </a:r>
          <a:r>
            <a:rPr lang="uk-UA" sz="17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(З протоколу кафедри).</a:t>
          </a:r>
          <a:endParaRPr lang="ru-RU" sz="17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D7552440-91F6-4ACA-86B9-29E67ADBB07E}" type="parTrans" cxnId="{A62CDD4A-2607-4161-86B7-152385DE58FE}">
      <dgm:prSet/>
      <dgm:spPr/>
      <dgm:t>
        <a:bodyPr/>
        <a:lstStyle/>
        <a:p>
          <a:endParaRPr lang="ru-RU"/>
        </a:p>
      </dgm:t>
    </dgm:pt>
    <dgm:pt modelId="{DE5F568A-5A3F-4D95-9334-55F6313AFE8C}" type="sibTrans" cxnId="{A62CDD4A-2607-4161-86B7-152385DE58FE}">
      <dgm:prSet/>
      <dgm:spPr/>
      <dgm:t>
        <a:bodyPr/>
        <a:lstStyle/>
        <a:p>
          <a:endParaRPr lang="ru-RU"/>
        </a:p>
      </dgm:t>
    </dgm:pt>
    <dgm:pt modelId="{657DBCBD-D580-425E-BF85-C70B7D8E6127}">
      <dgm:prSet phldrT="[Текст]" custT="1"/>
      <dgm:spPr/>
      <dgm:t>
        <a:bodyPr/>
        <a:lstStyle/>
        <a:p>
          <a:r>
            <a:rPr lang="ru-RU" sz="5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‒</a:t>
          </a:r>
          <a:endParaRPr lang="ru-RU" sz="5000" b="1" dirty="0"/>
        </a:p>
      </dgm:t>
    </dgm:pt>
    <dgm:pt modelId="{5D67F6DE-184D-4641-A97B-D7D0A137A41F}" type="parTrans" cxnId="{B8C428CA-183A-46AE-BE9C-6A31F3F60988}">
      <dgm:prSet/>
      <dgm:spPr/>
      <dgm:t>
        <a:bodyPr/>
        <a:lstStyle/>
        <a:p>
          <a:endParaRPr lang="ru-RU"/>
        </a:p>
      </dgm:t>
    </dgm:pt>
    <dgm:pt modelId="{8B044988-890A-423E-9F86-BE59BE69FB99}" type="sibTrans" cxnId="{B8C428CA-183A-46AE-BE9C-6A31F3F60988}">
      <dgm:prSet/>
      <dgm:spPr/>
      <dgm:t>
        <a:bodyPr/>
        <a:lstStyle/>
        <a:p>
          <a:endParaRPr lang="ru-RU"/>
        </a:p>
      </dgm:t>
    </dgm:pt>
    <dgm:pt modelId="{504473BB-CC2B-42F5-9DF2-A97521F50A1A}">
      <dgm:prSet phldrT="[Текст]"/>
      <dgm:spPr/>
      <dgm:t>
        <a:bodyPr/>
        <a:lstStyle/>
        <a:p>
          <a:r>
            <a:rPr lang="uk-UA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Луки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гори</a:t>
          </a:r>
          <a:r>
            <a:rPr lang="uk-UA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пишні </a:t>
          </a:r>
          <a:r>
            <a:rPr lang="uk-UA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сади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–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i="1" u="sng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все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зелене й принишкле (О. Гончар).</a:t>
          </a:r>
          <a:endParaRPr lang="ru-RU" dirty="0"/>
        </a:p>
      </dgm:t>
    </dgm:pt>
    <dgm:pt modelId="{26D1EBCA-324F-4861-AEC7-6582384A8454}" type="parTrans" cxnId="{055A8384-74CA-4A90-B3C0-BE739DAAE53C}">
      <dgm:prSet/>
      <dgm:spPr/>
      <dgm:t>
        <a:bodyPr/>
        <a:lstStyle/>
        <a:p>
          <a:endParaRPr lang="ru-RU"/>
        </a:p>
      </dgm:t>
    </dgm:pt>
    <dgm:pt modelId="{C1DF07F7-1001-4E3B-82F4-01B66FAC03E3}" type="sibTrans" cxnId="{055A8384-74CA-4A90-B3C0-BE739DAAE53C}">
      <dgm:prSet/>
      <dgm:spPr/>
      <dgm:t>
        <a:bodyPr/>
        <a:lstStyle/>
        <a:p>
          <a:endParaRPr lang="ru-RU"/>
        </a:p>
      </dgm:t>
    </dgm:pt>
    <dgm:pt modelId="{29EEBC99-C3E5-4257-B983-1A0085AFDC0C}">
      <dgm:prSet phldrT="[Текст]"/>
      <dgm:spPr/>
      <dgm:t>
        <a:bodyPr/>
        <a:lstStyle/>
        <a:p>
          <a:r>
            <a:rPr lang="uk-UA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І гай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 </a:t>
          </a:r>
          <a:r>
            <a:rPr lang="uk-UA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і луг</a:t>
          </a:r>
          <a:r>
            <a:rPr lang="uk-UA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навколишнє </a:t>
          </a:r>
          <a:r>
            <a:rPr lang="uk-UA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село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–</a:t>
          </a:r>
          <a:r>
            <a:rPr lang="uk-UA" dirty="0" smtClean="0">
              <a:solidFill>
                <a:srgbClr val="FF0000"/>
              </a:solidFill>
              <a:latin typeface="Bookman Old Style" panose="02050604050505020204" pitchFamily="18" charset="0"/>
            </a:rPr>
            <a:t> 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здавалось, </a:t>
          </a:r>
          <a:r>
            <a:rPr lang="uk-UA" i="1" u="sng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усе</a:t>
          </a:r>
          <a:r>
            <a:rPr lang="uk-UA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навкруги було йому до болю знайоме.</a:t>
          </a:r>
          <a:endParaRPr lang="ru-RU" dirty="0"/>
        </a:p>
      </dgm:t>
    </dgm:pt>
    <dgm:pt modelId="{42861352-CC58-4314-94A4-5EAFA152AAB1}" type="parTrans" cxnId="{864E070C-4F29-4E17-BDE0-F2E495C65A29}">
      <dgm:prSet/>
      <dgm:spPr/>
      <dgm:t>
        <a:bodyPr/>
        <a:lstStyle/>
        <a:p>
          <a:endParaRPr lang="ru-RU"/>
        </a:p>
      </dgm:t>
    </dgm:pt>
    <dgm:pt modelId="{9193832B-CEFA-4CCE-ACA2-146D1E5F191C}" type="sibTrans" cxnId="{864E070C-4F29-4E17-BDE0-F2E495C65A29}">
      <dgm:prSet/>
      <dgm:spPr/>
      <dgm:t>
        <a:bodyPr/>
        <a:lstStyle/>
        <a:p>
          <a:endParaRPr lang="ru-RU"/>
        </a:p>
      </dgm:t>
    </dgm:pt>
    <dgm:pt modelId="{C0BFBA31-4D8E-4B33-9B08-77C862588172}">
      <dgm:prSet phldrT="[Текст]" custT="1"/>
      <dgm:spPr/>
      <dgm:t>
        <a:bodyPr/>
        <a:lstStyle/>
        <a:p>
          <a:r>
            <a:rPr lang="uk-UA" sz="5000" b="1" dirty="0" smtClean="0">
              <a:solidFill>
                <a:srgbClr val="002060"/>
              </a:solidFill>
            </a:rPr>
            <a:t>: </a:t>
          </a:r>
          <a:r>
            <a:rPr lang="ru-RU" sz="5000" b="1" dirty="0" smtClean="0">
              <a:solidFill>
                <a:srgbClr val="002060"/>
              </a:solidFill>
              <a:latin typeface="Calibri" panose="020F0502020204030204" pitchFamily="34" charset="0"/>
            </a:rPr>
            <a:t>‒</a:t>
          </a:r>
          <a:endParaRPr lang="ru-RU" sz="5000" b="1" dirty="0"/>
        </a:p>
      </dgm:t>
    </dgm:pt>
    <dgm:pt modelId="{72524402-00BD-4506-B6B4-E692D9924861}" type="parTrans" cxnId="{19D48BC2-C719-4628-ACE9-36E4AEF3844D}">
      <dgm:prSet/>
      <dgm:spPr/>
      <dgm:t>
        <a:bodyPr/>
        <a:lstStyle/>
        <a:p>
          <a:endParaRPr lang="ru-RU"/>
        </a:p>
      </dgm:t>
    </dgm:pt>
    <dgm:pt modelId="{A036993D-1C93-4580-AB28-D33B3794A88F}" type="sibTrans" cxnId="{19D48BC2-C719-4628-ACE9-36E4AEF3844D}">
      <dgm:prSet/>
      <dgm:spPr/>
      <dgm:t>
        <a:bodyPr/>
        <a:lstStyle/>
        <a:p>
          <a:endParaRPr lang="ru-RU"/>
        </a:p>
      </dgm:t>
    </dgm:pt>
    <dgm:pt modelId="{E02BB79F-D422-4F54-87E0-0D2ABE3F10CB}">
      <dgm:prSet phldrT="[Текст]" custT="1"/>
      <dgm:spPr/>
      <dgm:t>
        <a:bodyPr/>
        <a:lstStyle/>
        <a:p>
          <a:r>
            <a:rPr lang="uk-UA" sz="2200" i="1" u="sng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Скрізь</a:t>
          </a:r>
          <a:r>
            <a:rPr lang="uk-UA" sz="22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uk-UA" sz="2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2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на землі </a:t>
          </a:r>
          <a:r>
            <a:rPr lang="uk-UA" sz="2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і </a:t>
          </a:r>
          <a:r>
            <a:rPr lang="uk-UA" sz="22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на небі </a:t>
          </a:r>
          <a:r>
            <a:rPr lang="uk-UA" sz="22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–</a:t>
          </a:r>
          <a:r>
            <a:rPr lang="uk-UA" sz="2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сьогодні почувалося свято</a:t>
          </a:r>
          <a:endParaRPr lang="ru-RU" sz="2200" dirty="0"/>
        </a:p>
      </dgm:t>
    </dgm:pt>
    <dgm:pt modelId="{33FB4B28-BFE2-4B38-9714-AD74F71200C5}" type="parTrans" cxnId="{36C1DD49-4F7A-4803-8651-69A1C88EABB2}">
      <dgm:prSet/>
      <dgm:spPr/>
      <dgm:t>
        <a:bodyPr/>
        <a:lstStyle/>
        <a:p>
          <a:endParaRPr lang="ru-RU"/>
        </a:p>
      </dgm:t>
    </dgm:pt>
    <dgm:pt modelId="{A5B81CC0-6861-4E9A-ABE2-A91459954A7D}" type="sibTrans" cxnId="{36C1DD49-4F7A-4803-8651-69A1C88EABB2}">
      <dgm:prSet/>
      <dgm:spPr/>
      <dgm:t>
        <a:bodyPr/>
        <a:lstStyle/>
        <a:p>
          <a:endParaRPr lang="ru-RU"/>
        </a:p>
      </dgm:t>
    </dgm:pt>
    <dgm:pt modelId="{1D86683F-7FE0-42E3-85AA-168A96C172CB}">
      <dgm:prSet phldrT="[Текст]" custT="1"/>
      <dgm:spPr/>
      <dgm:t>
        <a:bodyPr/>
        <a:lstStyle/>
        <a:p>
          <a:r>
            <a:rPr lang="uk-UA" sz="2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(О. Гончар).</a:t>
          </a:r>
          <a:endParaRPr lang="ru-RU" sz="2200" dirty="0"/>
        </a:p>
      </dgm:t>
    </dgm:pt>
    <dgm:pt modelId="{7766297A-CDC6-4F69-B18B-37267675A817}" type="parTrans" cxnId="{55CF1732-EFA6-4EAE-A83A-3181580E7FF9}">
      <dgm:prSet/>
      <dgm:spPr/>
      <dgm:t>
        <a:bodyPr/>
        <a:lstStyle/>
        <a:p>
          <a:endParaRPr lang="ru-RU"/>
        </a:p>
      </dgm:t>
    </dgm:pt>
    <dgm:pt modelId="{60741402-3D72-49F0-823F-8FC326A09E41}" type="sibTrans" cxnId="{55CF1732-EFA6-4EAE-A83A-3181580E7FF9}">
      <dgm:prSet/>
      <dgm:spPr/>
      <dgm:t>
        <a:bodyPr/>
        <a:lstStyle/>
        <a:p>
          <a:endParaRPr lang="ru-RU"/>
        </a:p>
      </dgm:t>
    </dgm:pt>
    <dgm:pt modelId="{AAB6F06D-0AAE-4BB2-93C2-E6F73FAAE6D2}" type="pres">
      <dgm:prSet presAssocID="{3F3FACD1-5420-444E-BB86-30929C14A2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BC348EC-91E1-4263-831C-52A613EC66C7}" type="pres">
      <dgm:prSet presAssocID="{2C8F0B36-880A-4BD8-98E2-FF7D95D53D13}" presName="composite" presStyleCnt="0"/>
      <dgm:spPr/>
    </dgm:pt>
    <dgm:pt modelId="{03762B7D-F369-4E5B-81B9-E43E43C6F524}" type="pres">
      <dgm:prSet presAssocID="{2C8F0B36-880A-4BD8-98E2-FF7D95D53D1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AF228D-8663-45DF-AD46-04CB023EDAAE}" type="pres">
      <dgm:prSet presAssocID="{2C8F0B36-880A-4BD8-98E2-FF7D95D53D1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3F674C-C763-49A0-9C66-939C0E2F874B}" type="pres">
      <dgm:prSet presAssocID="{F7CE7C66-0C7C-4BB0-9F4C-ECED4BA42733}" presName="sp" presStyleCnt="0"/>
      <dgm:spPr/>
    </dgm:pt>
    <dgm:pt modelId="{55C676F9-CBAF-44B5-A2FA-6A5211D201B3}" type="pres">
      <dgm:prSet presAssocID="{657DBCBD-D580-425E-BF85-C70B7D8E6127}" presName="composite" presStyleCnt="0"/>
      <dgm:spPr/>
    </dgm:pt>
    <dgm:pt modelId="{631B4576-DE98-4D1C-9E52-75AB8121A60F}" type="pres">
      <dgm:prSet presAssocID="{657DBCBD-D580-425E-BF85-C70B7D8E612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BF0C6-916C-4D06-BB8B-50D3DCD62F7D}" type="pres">
      <dgm:prSet presAssocID="{657DBCBD-D580-425E-BF85-C70B7D8E612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66EF2-6783-43CF-8396-C08FD91B0EBF}" type="pres">
      <dgm:prSet presAssocID="{8B044988-890A-423E-9F86-BE59BE69FB99}" presName="sp" presStyleCnt="0"/>
      <dgm:spPr/>
    </dgm:pt>
    <dgm:pt modelId="{C398A3E1-2589-41AB-AFC7-F7DF4FAEAB8D}" type="pres">
      <dgm:prSet presAssocID="{C0BFBA31-4D8E-4B33-9B08-77C862588172}" presName="composite" presStyleCnt="0"/>
      <dgm:spPr/>
    </dgm:pt>
    <dgm:pt modelId="{954EC287-0CB9-45C1-8455-3768EBEB61EA}" type="pres">
      <dgm:prSet presAssocID="{C0BFBA31-4D8E-4B33-9B08-77C86258817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C718BE-7BAC-4C07-B68E-809733858EBB}" type="pres">
      <dgm:prSet presAssocID="{C0BFBA31-4D8E-4B33-9B08-77C86258817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30EE32-2711-443A-A0A8-5CA24D6A2425}" srcId="{3F3FACD1-5420-444E-BB86-30929C14A26F}" destId="{2C8F0B36-880A-4BD8-98E2-FF7D95D53D13}" srcOrd="0" destOrd="0" parTransId="{A33B6E3E-CC32-4E0C-AA93-5E952C494A9E}" sibTransId="{F7CE7C66-0C7C-4BB0-9F4C-ECED4BA42733}"/>
    <dgm:cxn modelId="{14EF2E4B-D236-44F6-B5FC-FBBEA0223386}" type="presOf" srcId="{29EEBC99-C3E5-4257-B983-1A0085AFDC0C}" destId="{41DBF0C6-916C-4D06-BB8B-50D3DCD62F7D}" srcOrd="0" destOrd="1" presId="urn:microsoft.com/office/officeart/2005/8/layout/chevron2"/>
    <dgm:cxn modelId="{19D48BC2-C719-4628-ACE9-36E4AEF3844D}" srcId="{3F3FACD1-5420-444E-BB86-30929C14A26F}" destId="{C0BFBA31-4D8E-4B33-9B08-77C862588172}" srcOrd="2" destOrd="0" parTransId="{72524402-00BD-4506-B6B4-E692D9924861}" sibTransId="{A036993D-1C93-4580-AB28-D33B3794A88F}"/>
    <dgm:cxn modelId="{864E070C-4F29-4E17-BDE0-F2E495C65A29}" srcId="{657DBCBD-D580-425E-BF85-C70B7D8E6127}" destId="{29EEBC99-C3E5-4257-B983-1A0085AFDC0C}" srcOrd="1" destOrd="0" parTransId="{42861352-CC58-4314-94A4-5EAFA152AAB1}" sibTransId="{9193832B-CEFA-4CCE-ACA2-146D1E5F191C}"/>
    <dgm:cxn modelId="{36C1DD49-4F7A-4803-8651-69A1C88EABB2}" srcId="{C0BFBA31-4D8E-4B33-9B08-77C862588172}" destId="{E02BB79F-D422-4F54-87E0-0D2ABE3F10CB}" srcOrd="0" destOrd="0" parTransId="{33FB4B28-BFE2-4B38-9714-AD74F71200C5}" sibTransId="{A5B81CC0-6861-4E9A-ABE2-A91459954A7D}"/>
    <dgm:cxn modelId="{51F63FEC-653C-497E-96F9-98001F58CB31}" type="presOf" srcId="{3F3FACD1-5420-444E-BB86-30929C14A26F}" destId="{AAB6F06D-0AAE-4BB2-93C2-E6F73FAAE6D2}" srcOrd="0" destOrd="0" presId="urn:microsoft.com/office/officeart/2005/8/layout/chevron2"/>
    <dgm:cxn modelId="{055A8384-74CA-4A90-B3C0-BE739DAAE53C}" srcId="{657DBCBD-D580-425E-BF85-C70B7D8E6127}" destId="{504473BB-CC2B-42F5-9DF2-A97521F50A1A}" srcOrd="0" destOrd="0" parTransId="{26D1EBCA-324F-4861-AEC7-6582384A8454}" sibTransId="{C1DF07F7-1001-4E3B-82F4-01B66FAC03E3}"/>
    <dgm:cxn modelId="{991AB47B-A384-4B86-B629-0145B7130433}" type="presOf" srcId="{C0BFBA31-4D8E-4B33-9B08-77C862588172}" destId="{954EC287-0CB9-45C1-8455-3768EBEB61EA}" srcOrd="0" destOrd="0" presId="urn:microsoft.com/office/officeart/2005/8/layout/chevron2"/>
    <dgm:cxn modelId="{48529761-12F7-493A-BB8A-5ECC9C53F328}" type="presOf" srcId="{27201BB1-39C6-483C-87B4-22ABA138193A}" destId="{BCAF228D-8663-45DF-AD46-04CB023EDAAE}" srcOrd="0" destOrd="0" presId="urn:microsoft.com/office/officeart/2005/8/layout/chevron2"/>
    <dgm:cxn modelId="{55CF1732-EFA6-4EAE-A83A-3181580E7FF9}" srcId="{C0BFBA31-4D8E-4B33-9B08-77C862588172}" destId="{1D86683F-7FE0-42E3-85AA-168A96C172CB}" srcOrd="1" destOrd="0" parTransId="{7766297A-CDC6-4F69-B18B-37267675A817}" sibTransId="{60741402-3D72-49F0-823F-8FC326A09E41}"/>
    <dgm:cxn modelId="{497BF90D-B130-4B1E-92A0-A423C496781B}" srcId="{2C8F0B36-880A-4BD8-98E2-FF7D95D53D13}" destId="{27201BB1-39C6-483C-87B4-22ABA138193A}" srcOrd="0" destOrd="0" parTransId="{92BFEAA1-7122-48E1-9434-C8F9FD2342B9}" sibTransId="{95EA8B6E-EE05-4B76-95B5-66CE20FB5093}"/>
    <dgm:cxn modelId="{6F289FD3-3623-4AF6-8F7D-E1338D3B4C7F}" type="presOf" srcId="{E02BB79F-D422-4F54-87E0-0D2ABE3F10CB}" destId="{08C718BE-7BAC-4C07-B68E-809733858EBB}" srcOrd="0" destOrd="0" presId="urn:microsoft.com/office/officeart/2005/8/layout/chevron2"/>
    <dgm:cxn modelId="{A62CDD4A-2607-4161-86B7-152385DE58FE}" srcId="{2C8F0B36-880A-4BD8-98E2-FF7D95D53D13}" destId="{F6E272B8-4F16-42AF-835A-C59C1126EEC1}" srcOrd="1" destOrd="0" parTransId="{D7552440-91F6-4ACA-86B9-29E67ADBB07E}" sibTransId="{DE5F568A-5A3F-4D95-9334-55F6313AFE8C}"/>
    <dgm:cxn modelId="{93056BC5-CE65-4F1B-978F-9A7C4DFCC3B5}" type="presOf" srcId="{2C8F0B36-880A-4BD8-98E2-FF7D95D53D13}" destId="{03762B7D-F369-4E5B-81B9-E43E43C6F524}" srcOrd="0" destOrd="0" presId="urn:microsoft.com/office/officeart/2005/8/layout/chevron2"/>
    <dgm:cxn modelId="{B8C428CA-183A-46AE-BE9C-6A31F3F60988}" srcId="{3F3FACD1-5420-444E-BB86-30929C14A26F}" destId="{657DBCBD-D580-425E-BF85-C70B7D8E6127}" srcOrd="1" destOrd="0" parTransId="{5D67F6DE-184D-4641-A97B-D7D0A137A41F}" sibTransId="{8B044988-890A-423E-9F86-BE59BE69FB99}"/>
    <dgm:cxn modelId="{F1F8307D-67A3-4D28-8EEC-54378A7A8849}" type="presOf" srcId="{F6E272B8-4F16-42AF-835A-C59C1126EEC1}" destId="{BCAF228D-8663-45DF-AD46-04CB023EDAAE}" srcOrd="0" destOrd="1" presId="urn:microsoft.com/office/officeart/2005/8/layout/chevron2"/>
    <dgm:cxn modelId="{F8BEAF97-F9F9-4951-94A6-22A58780EFF3}" type="presOf" srcId="{657DBCBD-D580-425E-BF85-C70B7D8E6127}" destId="{631B4576-DE98-4D1C-9E52-75AB8121A60F}" srcOrd="0" destOrd="0" presId="urn:microsoft.com/office/officeart/2005/8/layout/chevron2"/>
    <dgm:cxn modelId="{48D28A8A-4001-49B7-91D9-C4B764A3946A}" type="presOf" srcId="{504473BB-CC2B-42F5-9DF2-A97521F50A1A}" destId="{41DBF0C6-916C-4D06-BB8B-50D3DCD62F7D}" srcOrd="0" destOrd="0" presId="urn:microsoft.com/office/officeart/2005/8/layout/chevron2"/>
    <dgm:cxn modelId="{0FC5A788-C6D9-4A64-A23D-35AE3DEFCD2C}" type="presOf" srcId="{1D86683F-7FE0-42E3-85AA-168A96C172CB}" destId="{08C718BE-7BAC-4C07-B68E-809733858EBB}" srcOrd="0" destOrd="1" presId="urn:microsoft.com/office/officeart/2005/8/layout/chevron2"/>
    <dgm:cxn modelId="{68835F1B-121C-4B76-8FDD-C7E2ADF7B6C2}" type="presParOf" srcId="{AAB6F06D-0AAE-4BB2-93C2-E6F73FAAE6D2}" destId="{4BC348EC-91E1-4263-831C-52A613EC66C7}" srcOrd="0" destOrd="0" presId="urn:microsoft.com/office/officeart/2005/8/layout/chevron2"/>
    <dgm:cxn modelId="{96769442-3D31-4C13-A22B-6AA7E7DBCE83}" type="presParOf" srcId="{4BC348EC-91E1-4263-831C-52A613EC66C7}" destId="{03762B7D-F369-4E5B-81B9-E43E43C6F524}" srcOrd="0" destOrd="0" presId="urn:microsoft.com/office/officeart/2005/8/layout/chevron2"/>
    <dgm:cxn modelId="{A79A6B12-88F6-41BB-9582-9F3E303908BC}" type="presParOf" srcId="{4BC348EC-91E1-4263-831C-52A613EC66C7}" destId="{BCAF228D-8663-45DF-AD46-04CB023EDAAE}" srcOrd="1" destOrd="0" presId="urn:microsoft.com/office/officeart/2005/8/layout/chevron2"/>
    <dgm:cxn modelId="{3F4E4C81-DC85-4842-98E1-62D2F2ED934D}" type="presParOf" srcId="{AAB6F06D-0AAE-4BB2-93C2-E6F73FAAE6D2}" destId="{E73F674C-C763-49A0-9C66-939C0E2F874B}" srcOrd="1" destOrd="0" presId="urn:microsoft.com/office/officeart/2005/8/layout/chevron2"/>
    <dgm:cxn modelId="{F6BD9AC1-D19D-4C42-A48B-0810D94D1AD4}" type="presParOf" srcId="{AAB6F06D-0AAE-4BB2-93C2-E6F73FAAE6D2}" destId="{55C676F9-CBAF-44B5-A2FA-6A5211D201B3}" srcOrd="2" destOrd="0" presId="urn:microsoft.com/office/officeart/2005/8/layout/chevron2"/>
    <dgm:cxn modelId="{5DDADC5C-E908-46C9-8F69-B9ED82514EC5}" type="presParOf" srcId="{55C676F9-CBAF-44B5-A2FA-6A5211D201B3}" destId="{631B4576-DE98-4D1C-9E52-75AB8121A60F}" srcOrd="0" destOrd="0" presId="urn:microsoft.com/office/officeart/2005/8/layout/chevron2"/>
    <dgm:cxn modelId="{0CAC1F2A-582D-4D20-88F4-7956AC2B6EBB}" type="presParOf" srcId="{55C676F9-CBAF-44B5-A2FA-6A5211D201B3}" destId="{41DBF0C6-916C-4D06-BB8B-50D3DCD62F7D}" srcOrd="1" destOrd="0" presId="urn:microsoft.com/office/officeart/2005/8/layout/chevron2"/>
    <dgm:cxn modelId="{386A5D62-D71B-4145-A0AF-2543CBFD82E6}" type="presParOf" srcId="{AAB6F06D-0AAE-4BB2-93C2-E6F73FAAE6D2}" destId="{31866EF2-6783-43CF-8396-C08FD91B0EBF}" srcOrd="3" destOrd="0" presId="urn:microsoft.com/office/officeart/2005/8/layout/chevron2"/>
    <dgm:cxn modelId="{528E1F3C-F0F0-4D35-BF2C-A82F0521235B}" type="presParOf" srcId="{AAB6F06D-0AAE-4BB2-93C2-E6F73FAAE6D2}" destId="{C398A3E1-2589-41AB-AFC7-F7DF4FAEAB8D}" srcOrd="4" destOrd="0" presId="urn:microsoft.com/office/officeart/2005/8/layout/chevron2"/>
    <dgm:cxn modelId="{B7E9459F-0915-4DA8-9D39-767E0DE6FFA6}" type="presParOf" srcId="{C398A3E1-2589-41AB-AFC7-F7DF4FAEAB8D}" destId="{954EC287-0CB9-45C1-8455-3768EBEB61EA}" srcOrd="0" destOrd="0" presId="urn:microsoft.com/office/officeart/2005/8/layout/chevron2"/>
    <dgm:cxn modelId="{250A0B00-9276-4AE2-B31C-DA203B36943B}" type="presParOf" srcId="{C398A3E1-2589-41AB-AFC7-F7DF4FAEAB8D}" destId="{08C718BE-7BAC-4C07-B68E-809733858E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288823-FC72-47F1-A068-09CEE5A0F2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3A56BC-C793-4943-AB1F-0708606B5E00}">
      <dgm:prSet phldrT="[Текст]" custT="1"/>
      <dgm:spPr/>
      <dgm:t>
        <a:bodyPr/>
        <a:lstStyle/>
        <a:p>
          <a:r>
            <a:rPr lang="uk-UA" sz="4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ПІСЛЯ</a:t>
          </a:r>
          <a:endParaRPr lang="ru-RU" sz="40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9B746242-5347-444F-91C5-AD403C96BB9A}" type="parTrans" cxnId="{652D9C7B-D45A-4FB9-87F2-D5F53E2D3D74}">
      <dgm:prSet/>
      <dgm:spPr/>
      <dgm:t>
        <a:bodyPr/>
        <a:lstStyle/>
        <a:p>
          <a:endParaRPr lang="ru-RU"/>
        </a:p>
      </dgm:t>
    </dgm:pt>
    <dgm:pt modelId="{B4F82D74-0744-4587-B541-F172D1E2D4DC}" type="sibTrans" cxnId="{652D9C7B-D45A-4FB9-87F2-D5F53E2D3D74}">
      <dgm:prSet/>
      <dgm:spPr/>
      <dgm:t>
        <a:bodyPr/>
        <a:lstStyle/>
        <a:p>
          <a:endParaRPr lang="ru-RU"/>
        </a:p>
      </dgm:t>
    </dgm:pt>
    <dgm:pt modelId="{4154DFFA-61E2-41E2-82BC-CACCD95C458F}">
      <dgm:prSet phldrT="[Текст]" custT="1"/>
      <dgm:spPr/>
      <dgm:t>
        <a:bodyPr/>
        <a:lstStyle/>
        <a:p>
          <a:r>
            <a:rPr lang="uk-UA" sz="28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Отже</a:t>
          </a:r>
          <a:r>
            <a:rPr lang="uk-UA" sz="28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 </a:t>
          </a:r>
          <a:r>
            <a:rPr lang="uk-UA" sz="2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українська фразеологія надзвичайно багата і своїм змістом, і виражальними засобами… (М. Жовтобрюх).</a:t>
          </a:r>
          <a:endParaRPr lang="ru-RU" sz="28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17F98F5C-2A9F-4FBA-B7A7-D8AF0CB2633B}" type="parTrans" cxnId="{AB97C885-D627-41A5-9B0A-1C4C9CEEAAFC}">
      <dgm:prSet/>
      <dgm:spPr/>
      <dgm:t>
        <a:bodyPr/>
        <a:lstStyle/>
        <a:p>
          <a:endParaRPr lang="ru-RU"/>
        </a:p>
      </dgm:t>
    </dgm:pt>
    <dgm:pt modelId="{EEAD570E-230B-4C34-9DE6-2F3C28B67C0C}" type="sibTrans" cxnId="{AB97C885-D627-41A5-9B0A-1C4C9CEEAAFC}">
      <dgm:prSet/>
      <dgm:spPr/>
      <dgm:t>
        <a:bodyPr/>
        <a:lstStyle/>
        <a:p>
          <a:endParaRPr lang="ru-RU"/>
        </a:p>
      </dgm:t>
    </dgm:pt>
    <dgm:pt modelId="{2BDE4F75-EEF5-478B-AA29-559B35251CE1}">
      <dgm:prSet phldrT="[Текст]" custT="1"/>
      <dgm:spPr/>
      <dgm:t>
        <a:bodyPr/>
        <a:lstStyle/>
        <a:p>
          <a:r>
            <a:rPr lang="uk-UA" sz="4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ПЕРЕД</a:t>
          </a:r>
          <a:endParaRPr lang="ru-RU" sz="40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168438D2-A8EA-41EB-B085-AD4E541C60D4}" type="parTrans" cxnId="{7F34CF3F-4031-4B7D-BD7B-0F16ABBAABBE}">
      <dgm:prSet/>
      <dgm:spPr/>
      <dgm:t>
        <a:bodyPr/>
        <a:lstStyle/>
        <a:p>
          <a:endParaRPr lang="ru-RU"/>
        </a:p>
      </dgm:t>
    </dgm:pt>
    <dgm:pt modelId="{963E9380-A31E-4A34-8628-911548F7FD74}" type="sibTrans" cxnId="{7F34CF3F-4031-4B7D-BD7B-0F16ABBAABBE}">
      <dgm:prSet/>
      <dgm:spPr/>
      <dgm:t>
        <a:bodyPr/>
        <a:lstStyle/>
        <a:p>
          <a:endParaRPr lang="ru-RU"/>
        </a:p>
      </dgm:t>
    </dgm:pt>
    <dgm:pt modelId="{028975D3-6E15-4E29-A3BB-7C0DD6140E5E}">
      <dgm:prSet phldrT="[Текст]" custT="1"/>
      <dgm:spPr/>
      <dgm:t>
        <a:bodyPr/>
        <a:lstStyle/>
        <a:p>
          <a:r>
            <a:rPr lang="uk-UA" sz="24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Мова цього народу є мовою державною</a:t>
          </a:r>
          <a:r>
            <a:rPr lang="uk-UA" sz="24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4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4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отже</a:t>
          </a:r>
          <a:r>
            <a:rPr lang="uk-UA" sz="24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мовою державно-адміністративних установ, війська, промислових підприємств, освіти, засобів сполучення, великої торгівлі, державної медицини… (О. Ткаченко)</a:t>
          </a:r>
          <a:endParaRPr lang="ru-RU" sz="24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DA08A33D-CA6A-4781-AE3E-3022B8509DC1}" type="parTrans" cxnId="{6BA6D07E-3D34-49B5-85A0-C36C4F017CA5}">
      <dgm:prSet/>
      <dgm:spPr/>
      <dgm:t>
        <a:bodyPr/>
        <a:lstStyle/>
        <a:p>
          <a:endParaRPr lang="ru-RU"/>
        </a:p>
      </dgm:t>
    </dgm:pt>
    <dgm:pt modelId="{6B8D9280-23B2-475E-A975-C83F5D4D0997}" type="sibTrans" cxnId="{6BA6D07E-3D34-49B5-85A0-C36C4F017CA5}">
      <dgm:prSet/>
      <dgm:spPr/>
      <dgm:t>
        <a:bodyPr/>
        <a:lstStyle/>
        <a:p>
          <a:endParaRPr lang="ru-RU"/>
        </a:p>
      </dgm:t>
    </dgm:pt>
    <dgm:pt modelId="{8ADD616A-AE3C-4D67-ADAC-BDCE989084DB}" type="pres">
      <dgm:prSet presAssocID="{C1288823-FC72-47F1-A068-09CEE5A0F22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9D8706-6C89-4238-8B1C-8B8364DCC3A4}" type="pres">
      <dgm:prSet presAssocID="{9C3A56BC-C793-4943-AB1F-0708606B5E00}" presName="linNode" presStyleCnt="0"/>
      <dgm:spPr/>
    </dgm:pt>
    <dgm:pt modelId="{D3E63A1B-FD89-4A66-B310-2B94853FF75D}" type="pres">
      <dgm:prSet presAssocID="{9C3A56BC-C793-4943-AB1F-0708606B5E0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6629F-E83A-4338-B757-B27314626590}" type="pres">
      <dgm:prSet presAssocID="{9C3A56BC-C793-4943-AB1F-0708606B5E0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12B652-89DE-47B6-AB6B-890E8DAF2E62}" type="pres">
      <dgm:prSet presAssocID="{B4F82D74-0744-4587-B541-F172D1E2D4DC}" presName="sp" presStyleCnt="0"/>
      <dgm:spPr/>
    </dgm:pt>
    <dgm:pt modelId="{08DC74D6-1EBB-4B7F-99C4-B721E3811AC2}" type="pres">
      <dgm:prSet presAssocID="{2BDE4F75-EEF5-478B-AA29-559B35251CE1}" presName="linNode" presStyleCnt="0"/>
      <dgm:spPr/>
    </dgm:pt>
    <dgm:pt modelId="{B7AF2E5C-1732-4ED8-ABF1-287C20C0CCFC}" type="pres">
      <dgm:prSet presAssocID="{2BDE4F75-EEF5-478B-AA29-559B35251CE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EAFE11-B97C-40B5-B2E3-5B7A3531B7AB}" type="pres">
      <dgm:prSet presAssocID="{2BDE4F75-EEF5-478B-AA29-559B35251CE1}" presName="descendantText" presStyleLbl="alignAccFollowNode1" presStyleIdx="1" presStyleCnt="2" custScaleY="121783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20AA2CB-9BE5-43EC-AB52-D9B0C01E9C69}" type="presOf" srcId="{C1288823-FC72-47F1-A068-09CEE5A0F224}" destId="{8ADD616A-AE3C-4D67-ADAC-BDCE989084DB}" srcOrd="0" destOrd="0" presId="urn:microsoft.com/office/officeart/2005/8/layout/vList5"/>
    <dgm:cxn modelId="{652D9C7B-D45A-4FB9-87F2-D5F53E2D3D74}" srcId="{C1288823-FC72-47F1-A068-09CEE5A0F224}" destId="{9C3A56BC-C793-4943-AB1F-0708606B5E00}" srcOrd="0" destOrd="0" parTransId="{9B746242-5347-444F-91C5-AD403C96BB9A}" sibTransId="{B4F82D74-0744-4587-B541-F172D1E2D4DC}"/>
    <dgm:cxn modelId="{AB97C885-D627-41A5-9B0A-1C4C9CEEAAFC}" srcId="{9C3A56BC-C793-4943-AB1F-0708606B5E00}" destId="{4154DFFA-61E2-41E2-82BC-CACCD95C458F}" srcOrd="0" destOrd="0" parTransId="{17F98F5C-2A9F-4FBA-B7A7-D8AF0CB2633B}" sibTransId="{EEAD570E-230B-4C34-9DE6-2F3C28B67C0C}"/>
    <dgm:cxn modelId="{7F34CF3F-4031-4B7D-BD7B-0F16ABBAABBE}" srcId="{C1288823-FC72-47F1-A068-09CEE5A0F224}" destId="{2BDE4F75-EEF5-478B-AA29-559B35251CE1}" srcOrd="1" destOrd="0" parTransId="{168438D2-A8EA-41EB-B085-AD4E541C60D4}" sibTransId="{963E9380-A31E-4A34-8628-911548F7FD74}"/>
    <dgm:cxn modelId="{76D700B2-00A4-459B-9EC0-DC00D5F5C1DE}" type="presOf" srcId="{028975D3-6E15-4E29-A3BB-7C0DD6140E5E}" destId="{75EAFE11-B97C-40B5-B2E3-5B7A3531B7AB}" srcOrd="0" destOrd="0" presId="urn:microsoft.com/office/officeart/2005/8/layout/vList5"/>
    <dgm:cxn modelId="{DC4CA2D4-AFA7-4493-B309-575EF97749F3}" type="presOf" srcId="{9C3A56BC-C793-4943-AB1F-0708606B5E00}" destId="{D3E63A1B-FD89-4A66-B310-2B94853FF75D}" srcOrd="0" destOrd="0" presId="urn:microsoft.com/office/officeart/2005/8/layout/vList5"/>
    <dgm:cxn modelId="{6BA6D07E-3D34-49B5-85A0-C36C4F017CA5}" srcId="{2BDE4F75-EEF5-478B-AA29-559B35251CE1}" destId="{028975D3-6E15-4E29-A3BB-7C0DD6140E5E}" srcOrd="0" destOrd="0" parTransId="{DA08A33D-CA6A-4781-AE3E-3022B8509DC1}" sibTransId="{6B8D9280-23B2-475E-A975-C83F5D4D0997}"/>
    <dgm:cxn modelId="{5E3B9F0B-B0E3-43DC-899D-E22C2366FB28}" type="presOf" srcId="{4154DFFA-61E2-41E2-82BC-CACCD95C458F}" destId="{1946629F-E83A-4338-B757-B27314626590}" srcOrd="0" destOrd="0" presId="urn:microsoft.com/office/officeart/2005/8/layout/vList5"/>
    <dgm:cxn modelId="{EDF65E6A-914C-4BEA-82E8-438BDA291C36}" type="presOf" srcId="{2BDE4F75-EEF5-478B-AA29-559B35251CE1}" destId="{B7AF2E5C-1732-4ED8-ABF1-287C20C0CCFC}" srcOrd="0" destOrd="0" presId="urn:microsoft.com/office/officeart/2005/8/layout/vList5"/>
    <dgm:cxn modelId="{8EC1FAB2-1F41-47D4-A50D-9975F651E099}" type="presParOf" srcId="{8ADD616A-AE3C-4D67-ADAC-BDCE989084DB}" destId="{7E9D8706-6C89-4238-8B1C-8B8364DCC3A4}" srcOrd="0" destOrd="0" presId="urn:microsoft.com/office/officeart/2005/8/layout/vList5"/>
    <dgm:cxn modelId="{11768995-2FFF-4EF4-90BE-CCB85E3FE09A}" type="presParOf" srcId="{7E9D8706-6C89-4238-8B1C-8B8364DCC3A4}" destId="{D3E63A1B-FD89-4A66-B310-2B94853FF75D}" srcOrd="0" destOrd="0" presId="urn:microsoft.com/office/officeart/2005/8/layout/vList5"/>
    <dgm:cxn modelId="{8557D2F5-C748-467D-86F8-F29F4E281E44}" type="presParOf" srcId="{7E9D8706-6C89-4238-8B1C-8B8364DCC3A4}" destId="{1946629F-E83A-4338-B757-B27314626590}" srcOrd="1" destOrd="0" presId="urn:microsoft.com/office/officeart/2005/8/layout/vList5"/>
    <dgm:cxn modelId="{E47217E7-53AF-47CF-9331-50CDAE80AF91}" type="presParOf" srcId="{8ADD616A-AE3C-4D67-ADAC-BDCE989084DB}" destId="{7612B652-89DE-47B6-AB6B-890E8DAF2E62}" srcOrd="1" destOrd="0" presId="urn:microsoft.com/office/officeart/2005/8/layout/vList5"/>
    <dgm:cxn modelId="{CEA8046A-98A4-430E-9AF1-F9A48458279A}" type="presParOf" srcId="{8ADD616A-AE3C-4D67-ADAC-BDCE989084DB}" destId="{08DC74D6-1EBB-4B7F-99C4-B721E3811AC2}" srcOrd="2" destOrd="0" presId="urn:microsoft.com/office/officeart/2005/8/layout/vList5"/>
    <dgm:cxn modelId="{1356AB0E-6ACD-4E3C-9A02-E49631D60BD5}" type="presParOf" srcId="{08DC74D6-1EBB-4B7F-99C4-B721E3811AC2}" destId="{B7AF2E5C-1732-4ED8-ABF1-287C20C0CCFC}" srcOrd="0" destOrd="0" presId="urn:microsoft.com/office/officeart/2005/8/layout/vList5"/>
    <dgm:cxn modelId="{DBC3643A-A026-4726-8211-B9CB0206D5FA}" type="presParOf" srcId="{08DC74D6-1EBB-4B7F-99C4-B721E3811AC2}" destId="{75EAFE11-B97C-40B5-B2E3-5B7A3531B7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9CFC12-550F-4E4B-B04F-D4E7D65B887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59403BC-2FED-4B3B-BEED-DE57D90BBD44}">
      <dgm:prSet phldrT="[Текст]"/>
      <dgm:spPr/>
      <dgm:t>
        <a:bodyPr/>
        <a:lstStyle/>
        <a:p>
          <a:r>
            <a:rPr lang="uk-UA" b="1" dirty="0" smtClean="0">
              <a:solidFill>
                <a:schemeClr val="tx1"/>
              </a:solidFill>
              <a:latin typeface="Bookman Old Style" panose="02050604050505020204" pitchFamily="18" charset="0"/>
            </a:rPr>
            <a:t>ПРОТЕ</a:t>
          </a:r>
          <a:endParaRPr lang="ru-RU" b="1" dirty="0">
            <a:solidFill>
              <a:schemeClr val="tx1"/>
            </a:solidFill>
            <a:latin typeface="Bookman Old Style" panose="02050604050505020204" pitchFamily="18" charset="0"/>
          </a:endParaRPr>
        </a:p>
      </dgm:t>
    </dgm:pt>
    <dgm:pt modelId="{375A18C3-F69C-4208-8CE6-1AF694864CBC}" type="parTrans" cxnId="{186E7C2C-1E3C-49A9-87DA-3EE30C24521B}">
      <dgm:prSet/>
      <dgm:spPr/>
      <dgm:t>
        <a:bodyPr/>
        <a:lstStyle/>
        <a:p>
          <a:endParaRPr lang="ru-RU"/>
        </a:p>
      </dgm:t>
    </dgm:pt>
    <dgm:pt modelId="{FE7A27BE-3C16-4B8E-B9B1-02C6BB7DE52A}" type="sibTrans" cxnId="{186E7C2C-1E3C-49A9-87DA-3EE30C24521B}">
      <dgm:prSet/>
      <dgm:spPr/>
      <dgm:t>
        <a:bodyPr/>
        <a:lstStyle/>
        <a:p>
          <a:endParaRPr lang="ru-RU"/>
        </a:p>
      </dgm:t>
    </dgm:pt>
    <dgm:pt modelId="{1CE44105-6994-4133-8AA2-F1904ADA1CC2}">
      <dgm:prSet phldrT="[Текст]" custT="1"/>
      <dgm:spPr/>
      <dgm:t>
        <a:bodyPr/>
        <a:lstStyle/>
        <a:p>
          <a:pPr algn="l"/>
          <a:r>
            <a:rPr lang="uk-UA" sz="2000" b="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Немає сонця - і десь воно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проте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живе і світить </a:t>
          </a:r>
        </a:p>
        <a:p>
          <a:pPr algn="l"/>
          <a:r>
            <a:rPr lang="uk-UA" sz="2000" b="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(М. </a:t>
          </a:r>
          <a:r>
            <a:rPr lang="uk-UA" sz="2000" b="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Рильськй</a:t>
          </a:r>
          <a:r>
            <a:rPr lang="uk-UA" sz="2000" b="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) </a:t>
          </a:r>
          <a:endParaRPr lang="ru-RU" sz="2000" b="0" dirty="0">
            <a:latin typeface="Bookman Old Style" panose="02050604050505020204" pitchFamily="18" charset="0"/>
          </a:endParaRPr>
        </a:p>
      </dgm:t>
    </dgm:pt>
    <dgm:pt modelId="{5540006F-3205-4305-B5FB-813BD25FDAFA}" type="parTrans" cxnId="{79958778-2879-4085-A784-66DCE1B45CC2}">
      <dgm:prSet/>
      <dgm:spPr/>
      <dgm:t>
        <a:bodyPr/>
        <a:lstStyle/>
        <a:p>
          <a:endParaRPr lang="ru-RU"/>
        </a:p>
      </dgm:t>
    </dgm:pt>
    <dgm:pt modelId="{A22C9060-A7B4-4B67-98D8-07380C9BCCA2}" type="sibTrans" cxnId="{79958778-2879-4085-A784-66DCE1B45CC2}">
      <dgm:prSet/>
      <dgm:spPr/>
      <dgm:t>
        <a:bodyPr/>
        <a:lstStyle/>
        <a:p>
          <a:endParaRPr lang="ru-RU"/>
        </a:p>
      </dgm:t>
    </dgm:pt>
    <dgm:pt modelId="{8A6FEEA9-305B-4ACD-AB24-919BE2E4DC80}">
      <dgm:prSet phldrT="[Текст]" custT="1"/>
      <dgm:spPr/>
      <dgm:t>
        <a:bodyPr/>
        <a:lstStyle/>
        <a:p>
          <a:pPr algn="l"/>
          <a:r>
            <a:rPr lang="uk-UA" sz="165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 давніх-давен у людей </a:t>
          </a:r>
          <a:r>
            <a:rPr lang="uk-UA" sz="165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виникло</a:t>
          </a:r>
          <a:r>
            <a:rPr lang="uk-UA" sz="165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прагнення проникнути в суть географічних назв. </a:t>
          </a:r>
          <a:r>
            <a:rPr lang="uk-UA" sz="165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Проте</a:t>
          </a:r>
          <a:r>
            <a:rPr lang="uk-UA" sz="165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й досі походження багатьох з них невідоме (І. Вихованець)</a:t>
          </a:r>
          <a:endParaRPr lang="ru-RU" sz="165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50812346-5D5A-44C9-A394-BA15BF8CA806}" type="parTrans" cxnId="{722C9786-FE4B-4949-B35A-6793F28A8AA7}">
      <dgm:prSet/>
      <dgm:spPr/>
      <dgm:t>
        <a:bodyPr/>
        <a:lstStyle/>
        <a:p>
          <a:endParaRPr lang="ru-RU"/>
        </a:p>
      </dgm:t>
    </dgm:pt>
    <dgm:pt modelId="{14CE321D-DF24-4C94-8552-489DEE36D686}" type="sibTrans" cxnId="{722C9786-FE4B-4949-B35A-6793F28A8AA7}">
      <dgm:prSet/>
      <dgm:spPr/>
      <dgm:t>
        <a:bodyPr/>
        <a:lstStyle/>
        <a:p>
          <a:endParaRPr lang="ru-RU"/>
        </a:p>
      </dgm:t>
    </dgm:pt>
    <dgm:pt modelId="{1AD60465-3635-4DCC-8FE0-88A1F326A692}">
      <dgm:prSet phldrT="[Текст]"/>
      <dgm:spPr/>
      <dgm:t>
        <a:bodyPr/>
        <a:lstStyle/>
        <a:p>
          <a:r>
            <a:rPr lang="uk-UA" b="1" dirty="0" smtClean="0">
              <a:solidFill>
                <a:schemeClr val="tx1"/>
              </a:solidFill>
              <a:latin typeface="Bookman Old Style" panose="02050604050505020204" pitchFamily="18" charset="0"/>
            </a:rPr>
            <a:t>ОДНАК</a:t>
          </a:r>
          <a:endParaRPr lang="ru-RU" b="1" dirty="0">
            <a:solidFill>
              <a:schemeClr val="tx1"/>
            </a:solidFill>
            <a:latin typeface="Bookman Old Style" panose="02050604050505020204" pitchFamily="18" charset="0"/>
          </a:endParaRPr>
        </a:p>
      </dgm:t>
    </dgm:pt>
    <dgm:pt modelId="{A4AFAFE6-F1B5-4020-92A4-6684C3F3CCC4}" type="parTrans" cxnId="{27CADAC4-77D6-4219-B00E-39406AECA555}">
      <dgm:prSet/>
      <dgm:spPr/>
      <dgm:t>
        <a:bodyPr/>
        <a:lstStyle/>
        <a:p>
          <a:endParaRPr lang="ru-RU"/>
        </a:p>
      </dgm:t>
    </dgm:pt>
    <dgm:pt modelId="{0EE750AA-BFB8-4196-AB93-274C0596A1CB}" type="sibTrans" cxnId="{27CADAC4-77D6-4219-B00E-39406AECA555}">
      <dgm:prSet/>
      <dgm:spPr/>
      <dgm:t>
        <a:bodyPr/>
        <a:lstStyle/>
        <a:p>
          <a:endParaRPr lang="ru-RU"/>
        </a:p>
      </dgm:t>
    </dgm:pt>
    <dgm:pt modelId="{30A5FBA6-B39C-45AE-9D49-3D8DDCBF6A29}">
      <dgm:prSet phldrT="[Текст]" custT="1"/>
      <dgm:spPr/>
      <dgm:t>
        <a:bodyPr/>
        <a:lstStyle/>
        <a:p>
          <a:r>
            <a:rPr lang="uk-UA" sz="20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Є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однак</a:t>
          </a:r>
          <a:r>
            <a:rPr lang="uk-UA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у перекладі книги… (П. Плющ).</a:t>
          </a:r>
          <a:endParaRPr lang="ru-RU" sz="20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D17C8C1A-2B87-499A-87F2-55AA3849E66B}" type="parTrans" cxnId="{526B0514-E6B2-4E79-9ED0-D2D4F48C02CF}">
      <dgm:prSet/>
      <dgm:spPr/>
      <dgm:t>
        <a:bodyPr/>
        <a:lstStyle/>
        <a:p>
          <a:endParaRPr lang="ru-RU"/>
        </a:p>
      </dgm:t>
    </dgm:pt>
    <dgm:pt modelId="{CA550788-2E89-48B7-AF3D-4017286C573B}" type="sibTrans" cxnId="{526B0514-E6B2-4E79-9ED0-D2D4F48C02CF}">
      <dgm:prSet/>
      <dgm:spPr/>
      <dgm:t>
        <a:bodyPr/>
        <a:lstStyle/>
        <a:p>
          <a:endParaRPr lang="ru-RU"/>
        </a:p>
      </dgm:t>
    </dgm:pt>
    <dgm:pt modelId="{0CBC7C96-0997-4A15-B1E5-927AFEA34A9A}">
      <dgm:prSet phldrT="[Текст]" custT="1"/>
      <dgm:spPr/>
      <dgm:t>
        <a:bodyPr/>
        <a:lstStyle/>
        <a:p>
          <a:pPr algn="l"/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Шевченко від початку й до останніх днів ставився до Гоголя з великою повагою… </a:t>
          </a:r>
          <a:r>
            <a:rPr lang="uk-UA" sz="18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Однак</a:t>
          </a:r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висловлював і критичні… (Ю. Барабаш)</a:t>
          </a:r>
          <a:endParaRPr lang="ru-RU" sz="18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0ABB9C47-7D16-4BE0-8860-EF5D74ADAA81}" type="parTrans" cxnId="{8158BA5F-0AE7-4E3C-94F5-2A80F6A4885B}">
      <dgm:prSet/>
      <dgm:spPr/>
      <dgm:t>
        <a:bodyPr/>
        <a:lstStyle/>
        <a:p>
          <a:endParaRPr lang="ru-RU"/>
        </a:p>
      </dgm:t>
    </dgm:pt>
    <dgm:pt modelId="{9EC83417-FB88-44B5-B670-679DB2F355FD}" type="sibTrans" cxnId="{8158BA5F-0AE7-4E3C-94F5-2A80F6A4885B}">
      <dgm:prSet/>
      <dgm:spPr/>
      <dgm:t>
        <a:bodyPr/>
        <a:lstStyle/>
        <a:p>
          <a:endParaRPr lang="ru-RU"/>
        </a:p>
      </dgm:t>
    </dgm:pt>
    <dgm:pt modelId="{E5132A2F-8F69-4DCA-8C00-274424BB4894}">
      <dgm:prSet phldrT="[Текст]"/>
      <dgm:spPr/>
      <dgm:t>
        <a:bodyPr/>
        <a:lstStyle/>
        <a:p>
          <a:r>
            <a:rPr lang="uk-UA" b="1" dirty="0" smtClean="0">
              <a:solidFill>
                <a:schemeClr val="tx1"/>
              </a:solidFill>
              <a:latin typeface="Bookman Old Style" panose="02050604050505020204" pitchFamily="18" charset="0"/>
            </a:rPr>
            <a:t>ЗОКРЕМА</a:t>
          </a:r>
          <a:endParaRPr lang="ru-RU" b="1" dirty="0">
            <a:solidFill>
              <a:schemeClr val="tx1"/>
            </a:solidFill>
            <a:latin typeface="Bookman Old Style" panose="02050604050505020204" pitchFamily="18" charset="0"/>
          </a:endParaRPr>
        </a:p>
      </dgm:t>
    </dgm:pt>
    <dgm:pt modelId="{57B6729B-2750-465B-9977-576880586C94}" type="parTrans" cxnId="{233E440D-DA3A-47F3-B730-73E296DF0DD8}">
      <dgm:prSet/>
      <dgm:spPr/>
      <dgm:t>
        <a:bodyPr/>
        <a:lstStyle/>
        <a:p>
          <a:endParaRPr lang="ru-RU"/>
        </a:p>
      </dgm:t>
    </dgm:pt>
    <dgm:pt modelId="{9821F10A-CDE0-4021-93BD-C6DFCA2E93C3}" type="sibTrans" cxnId="{233E440D-DA3A-47F3-B730-73E296DF0DD8}">
      <dgm:prSet/>
      <dgm:spPr/>
      <dgm:t>
        <a:bodyPr/>
        <a:lstStyle/>
        <a:p>
          <a:endParaRPr lang="ru-RU"/>
        </a:p>
      </dgm:t>
    </dgm:pt>
    <dgm:pt modelId="{D8B138C1-9565-45F2-8547-D658E2AAB4B9}">
      <dgm:prSet phldrT="[Текст]" custT="1"/>
      <dgm:spPr/>
      <dgm:t>
        <a:bodyPr/>
        <a:lstStyle/>
        <a:p>
          <a:pPr algn="l"/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До всеукраїнської акції приєдналося</a:t>
          </a:r>
          <a:r>
            <a:rPr lang="uk-UA" sz="18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8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зокрема</a:t>
          </a:r>
          <a:r>
            <a:rPr lang="uk-UA" sz="18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понад двісті бійців 3-ї бригади …. (Україна молода, 08.01.2019</a:t>
          </a:r>
          <a:endParaRPr lang="ru-RU" sz="18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65900388-2E0B-4927-AC5C-995512D7D108}" type="parTrans" cxnId="{8A943D32-A91A-4907-9FB3-035C6B177475}">
      <dgm:prSet/>
      <dgm:spPr/>
      <dgm:t>
        <a:bodyPr/>
        <a:lstStyle/>
        <a:p>
          <a:endParaRPr lang="ru-RU"/>
        </a:p>
      </dgm:t>
    </dgm:pt>
    <dgm:pt modelId="{1CAD0166-A51D-400C-9D1A-4F179B0C4B19}" type="sibTrans" cxnId="{8A943D32-A91A-4907-9FB3-035C6B177475}">
      <dgm:prSet/>
      <dgm:spPr/>
      <dgm:t>
        <a:bodyPr/>
        <a:lstStyle/>
        <a:p>
          <a:endParaRPr lang="ru-RU"/>
        </a:p>
      </dgm:t>
    </dgm:pt>
    <dgm:pt modelId="{037277D2-A476-4A47-B9ED-4E351D3C7787}">
      <dgm:prSet phldrT="[Текст]" custT="1"/>
      <dgm:spPr/>
      <dgm:t>
        <a:bodyPr/>
        <a:lstStyle/>
        <a:p>
          <a:pPr algn="l"/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Певним підсумком</a:t>
          </a:r>
          <a:r>
            <a:rPr lang="uk-UA" sz="18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800" b="1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зокрема</a:t>
          </a:r>
          <a:r>
            <a:rPr lang="uk-UA" sz="1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в галузі вивчення української мови, є видана енциклопедія «Українська мова» (О. Ткаченко</a:t>
          </a:r>
          <a:endParaRPr lang="ru-RU" sz="18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gm:t>
    </dgm:pt>
    <dgm:pt modelId="{047A25C3-F3EF-4228-B0CE-927C4A5BD60A}" type="parTrans" cxnId="{61E2D7D6-ACCA-4ECD-87CE-8ECA1B14B168}">
      <dgm:prSet/>
      <dgm:spPr/>
      <dgm:t>
        <a:bodyPr/>
        <a:lstStyle/>
        <a:p>
          <a:endParaRPr lang="ru-RU"/>
        </a:p>
      </dgm:t>
    </dgm:pt>
    <dgm:pt modelId="{DC90EE4E-2378-4532-A5CD-06797901FB64}" type="sibTrans" cxnId="{61E2D7D6-ACCA-4ECD-87CE-8ECA1B14B168}">
      <dgm:prSet/>
      <dgm:spPr/>
      <dgm:t>
        <a:bodyPr/>
        <a:lstStyle/>
        <a:p>
          <a:endParaRPr lang="ru-RU"/>
        </a:p>
      </dgm:t>
    </dgm:pt>
    <dgm:pt modelId="{B65F5C7C-9076-4A24-B866-5600D9A78CAE}" type="pres">
      <dgm:prSet presAssocID="{DC9CFC12-550F-4E4B-B04F-D4E7D65B887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7A6986F-AE8C-4430-92EF-DF1D93356AF0}" type="pres">
      <dgm:prSet presAssocID="{259403BC-2FED-4B3B-BEED-DE57D90BBD44}" presName="horFlow" presStyleCnt="0"/>
      <dgm:spPr/>
    </dgm:pt>
    <dgm:pt modelId="{FD5329EF-17BE-4D03-80C2-7C807E1A91C6}" type="pres">
      <dgm:prSet presAssocID="{259403BC-2FED-4B3B-BEED-DE57D90BBD44}" presName="bigChev" presStyleLbl="node1" presStyleIdx="0" presStyleCnt="3" custScaleY="70635"/>
      <dgm:spPr/>
      <dgm:t>
        <a:bodyPr/>
        <a:lstStyle/>
        <a:p>
          <a:endParaRPr lang="ru-RU"/>
        </a:p>
      </dgm:t>
    </dgm:pt>
    <dgm:pt modelId="{049D4FD2-5586-424A-946B-BE0E8BCBE9E0}" type="pres">
      <dgm:prSet presAssocID="{5540006F-3205-4305-B5FB-813BD25FDAFA}" presName="parTrans" presStyleCnt="0"/>
      <dgm:spPr/>
    </dgm:pt>
    <dgm:pt modelId="{736144D4-4754-4F40-BD7A-6D9574D404FE}" type="pres">
      <dgm:prSet presAssocID="{1CE44105-6994-4133-8AA2-F1904ADA1CC2}" presName="node" presStyleLbl="alignAccFollowNode1" presStyleIdx="0" presStyleCnt="6" custScaleX="176228" custScaleY="120316" custLinFactNeighborX="18080" custLinFactNeighborY="91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5DB390-F805-4090-8EE3-727C57B0F9A1}" type="pres">
      <dgm:prSet presAssocID="{A22C9060-A7B4-4B67-98D8-07380C9BCCA2}" presName="sibTrans" presStyleCnt="0"/>
      <dgm:spPr/>
    </dgm:pt>
    <dgm:pt modelId="{4D44C11B-7BBF-474F-A59A-160C11472AE4}" type="pres">
      <dgm:prSet presAssocID="{8A6FEEA9-305B-4ACD-AB24-919BE2E4DC80}" presName="node" presStyleLbl="alignAccFollowNode1" presStyleIdx="1" presStyleCnt="6" custScaleX="187001" custScaleY="119886" custLinFactNeighborX="488" custLinFactNeighborY="57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F9D77B-63E1-4A3E-BF3D-5B7D0579981E}" type="pres">
      <dgm:prSet presAssocID="{259403BC-2FED-4B3B-BEED-DE57D90BBD44}" presName="vSp" presStyleCnt="0"/>
      <dgm:spPr/>
    </dgm:pt>
    <dgm:pt modelId="{CB713251-EEE0-4C40-9B53-88A255EF2B09}" type="pres">
      <dgm:prSet presAssocID="{1AD60465-3635-4DCC-8FE0-88A1F326A692}" presName="horFlow" presStyleCnt="0"/>
      <dgm:spPr/>
    </dgm:pt>
    <dgm:pt modelId="{C63C6BB3-2A6F-4700-8A02-0154C0885EF5}" type="pres">
      <dgm:prSet presAssocID="{1AD60465-3635-4DCC-8FE0-88A1F326A692}" presName="bigChev" presStyleLbl="node1" presStyleIdx="1" presStyleCnt="3"/>
      <dgm:spPr/>
      <dgm:t>
        <a:bodyPr/>
        <a:lstStyle/>
        <a:p>
          <a:endParaRPr lang="ru-RU"/>
        </a:p>
      </dgm:t>
    </dgm:pt>
    <dgm:pt modelId="{D852EE4C-5D26-4E39-9FAF-B934C9C7D232}" type="pres">
      <dgm:prSet presAssocID="{D17C8C1A-2B87-499A-87F2-55AA3849E66B}" presName="parTrans" presStyleCnt="0"/>
      <dgm:spPr/>
    </dgm:pt>
    <dgm:pt modelId="{27E49E66-F1F0-4F1A-9844-73321F723703}" type="pres">
      <dgm:prSet presAssocID="{30A5FBA6-B39C-45AE-9D49-3D8DDCBF6A29}" presName="node" presStyleLbl="alignAccFollowNode1" presStyleIdx="2" presStyleCnt="6" custScaleX="151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7CA50A-BB78-4E8C-BE5D-00CAC9AAD22B}" type="pres">
      <dgm:prSet presAssocID="{CA550788-2E89-48B7-AF3D-4017286C573B}" presName="sibTrans" presStyleCnt="0"/>
      <dgm:spPr/>
    </dgm:pt>
    <dgm:pt modelId="{D770CC9F-D844-40AA-B1A1-6D690190DF5D}" type="pres">
      <dgm:prSet presAssocID="{0CBC7C96-0997-4A15-B1E5-927AFEA34A9A}" presName="node" presStyleLbl="alignAccFollowNode1" presStyleIdx="3" presStyleCnt="6" custScaleX="2153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DDBF56-01C4-45BC-BCD0-4FDAF651929F}" type="pres">
      <dgm:prSet presAssocID="{1AD60465-3635-4DCC-8FE0-88A1F326A692}" presName="vSp" presStyleCnt="0"/>
      <dgm:spPr/>
    </dgm:pt>
    <dgm:pt modelId="{F50FABA3-698D-448C-BE61-BBEA5865D3AF}" type="pres">
      <dgm:prSet presAssocID="{E5132A2F-8F69-4DCA-8C00-274424BB4894}" presName="horFlow" presStyleCnt="0"/>
      <dgm:spPr/>
    </dgm:pt>
    <dgm:pt modelId="{D4EA3B87-F5F5-4239-9D44-B6DC049DF88F}" type="pres">
      <dgm:prSet presAssocID="{E5132A2F-8F69-4DCA-8C00-274424BB4894}" presName="bigChev" presStyleLbl="node1" presStyleIdx="2" presStyleCnt="3"/>
      <dgm:spPr/>
      <dgm:t>
        <a:bodyPr/>
        <a:lstStyle/>
        <a:p>
          <a:endParaRPr lang="ru-RU"/>
        </a:p>
      </dgm:t>
    </dgm:pt>
    <dgm:pt modelId="{44837A84-9563-4B58-812F-79A917B73775}" type="pres">
      <dgm:prSet presAssocID="{65900388-2E0B-4927-AC5C-995512D7D108}" presName="parTrans" presStyleCnt="0"/>
      <dgm:spPr/>
    </dgm:pt>
    <dgm:pt modelId="{F02D5A6A-12CB-4D0C-9038-0842AF9F241B}" type="pres">
      <dgm:prSet presAssocID="{D8B138C1-9565-45F2-8547-D658E2AAB4B9}" presName="node" presStyleLbl="alignAccFollowNode1" presStyleIdx="4" presStyleCnt="6" custScaleX="178869" custScaleY="119839" custLinFactNeighborX="-11241" custLinFactNeighborY="39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25A1C9-45D2-414A-BA16-9E6C4A08135F}" type="pres">
      <dgm:prSet presAssocID="{1CAD0166-A51D-400C-9D1A-4F179B0C4B19}" presName="sibTrans" presStyleCnt="0"/>
      <dgm:spPr/>
    </dgm:pt>
    <dgm:pt modelId="{D9A3BD9D-18E6-4B8F-B373-22FC09D24FE5}" type="pres">
      <dgm:prSet presAssocID="{037277D2-A476-4A47-B9ED-4E351D3C7787}" presName="node" presStyleLbl="alignAccFollowNode1" presStyleIdx="5" presStyleCnt="6" custScaleX="199599" custScaleY="1205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7CADAC4-77D6-4219-B00E-39406AECA555}" srcId="{DC9CFC12-550F-4E4B-B04F-D4E7D65B887C}" destId="{1AD60465-3635-4DCC-8FE0-88A1F326A692}" srcOrd="1" destOrd="0" parTransId="{A4AFAFE6-F1B5-4020-92A4-6684C3F3CCC4}" sibTransId="{0EE750AA-BFB8-4196-AB93-274C0596A1CB}"/>
    <dgm:cxn modelId="{219519A2-BD68-4864-9088-F04936E23032}" type="presOf" srcId="{259403BC-2FED-4B3B-BEED-DE57D90BBD44}" destId="{FD5329EF-17BE-4D03-80C2-7C807E1A91C6}" srcOrd="0" destOrd="0" presId="urn:microsoft.com/office/officeart/2005/8/layout/lProcess3"/>
    <dgm:cxn modelId="{9DBF35BD-541E-437A-959E-427EA50781B9}" type="presOf" srcId="{D8B138C1-9565-45F2-8547-D658E2AAB4B9}" destId="{F02D5A6A-12CB-4D0C-9038-0842AF9F241B}" srcOrd="0" destOrd="0" presId="urn:microsoft.com/office/officeart/2005/8/layout/lProcess3"/>
    <dgm:cxn modelId="{8A943D32-A91A-4907-9FB3-035C6B177475}" srcId="{E5132A2F-8F69-4DCA-8C00-274424BB4894}" destId="{D8B138C1-9565-45F2-8547-D658E2AAB4B9}" srcOrd="0" destOrd="0" parTransId="{65900388-2E0B-4927-AC5C-995512D7D108}" sibTransId="{1CAD0166-A51D-400C-9D1A-4F179B0C4B19}"/>
    <dgm:cxn modelId="{3023985F-5641-437B-895B-A45EDEAA98F6}" type="presOf" srcId="{1AD60465-3635-4DCC-8FE0-88A1F326A692}" destId="{C63C6BB3-2A6F-4700-8A02-0154C0885EF5}" srcOrd="0" destOrd="0" presId="urn:microsoft.com/office/officeart/2005/8/layout/lProcess3"/>
    <dgm:cxn modelId="{8158BA5F-0AE7-4E3C-94F5-2A80F6A4885B}" srcId="{1AD60465-3635-4DCC-8FE0-88A1F326A692}" destId="{0CBC7C96-0997-4A15-B1E5-927AFEA34A9A}" srcOrd="1" destOrd="0" parTransId="{0ABB9C47-7D16-4BE0-8860-EF5D74ADAA81}" sibTransId="{9EC83417-FB88-44B5-B670-679DB2F355FD}"/>
    <dgm:cxn modelId="{F0D0B5DD-FB0A-4907-B089-8E15B29CC62D}" type="presOf" srcId="{1CE44105-6994-4133-8AA2-F1904ADA1CC2}" destId="{736144D4-4754-4F40-BD7A-6D9574D404FE}" srcOrd="0" destOrd="0" presId="urn:microsoft.com/office/officeart/2005/8/layout/lProcess3"/>
    <dgm:cxn modelId="{1D30B933-5C78-43D2-BD21-0C76D3FE0876}" type="presOf" srcId="{E5132A2F-8F69-4DCA-8C00-274424BB4894}" destId="{D4EA3B87-F5F5-4239-9D44-B6DC049DF88F}" srcOrd="0" destOrd="0" presId="urn:microsoft.com/office/officeart/2005/8/layout/lProcess3"/>
    <dgm:cxn modelId="{26A002C6-5109-43FA-B1F4-48DFC413E77E}" type="presOf" srcId="{DC9CFC12-550F-4E4B-B04F-D4E7D65B887C}" destId="{B65F5C7C-9076-4A24-B866-5600D9A78CAE}" srcOrd="0" destOrd="0" presId="urn:microsoft.com/office/officeart/2005/8/layout/lProcess3"/>
    <dgm:cxn modelId="{19FA1A0E-4B83-441A-914F-A6CF4A972138}" type="presOf" srcId="{0CBC7C96-0997-4A15-B1E5-927AFEA34A9A}" destId="{D770CC9F-D844-40AA-B1A1-6D690190DF5D}" srcOrd="0" destOrd="0" presId="urn:microsoft.com/office/officeart/2005/8/layout/lProcess3"/>
    <dgm:cxn modelId="{79958778-2879-4085-A784-66DCE1B45CC2}" srcId="{259403BC-2FED-4B3B-BEED-DE57D90BBD44}" destId="{1CE44105-6994-4133-8AA2-F1904ADA1CC2}" srcOrd="0" destOrd="0" parTransId="{5540006F-3205-4305-B5FB-813BD25FDAFA}" sibTransId="{A22C9060-A7B4-4B67-98D8-07380C9BCCA2}"/>
    <dgm:cxn modelId="{CE8DA9A8-163A-4DB2-B7A3-67226C558090}" type="presOf" srcId="{037277D2-A476-4A47-B9ED-4E351D3C7787}" destId="{D9A3BD9D-18E6-4B8F-B373-22FC09D24FE5}" srcOrd="0" destOrd="0" presId="urn:microsoft.com/office/officeart/2005/8/layout/lProcess3"/>
    <dgm:cxn modelId="{233E440D-DA3A-47F3-B730-73E296DF0DD8}" srcId="{DC9CFC12-550F-4E4B-B04F-D4E7D65B887C}" destId="{E5132A2F-8F69-4DCA-8C00-274424BB4894}" srcOrd="2" destOrd="0" parTransId="{57B6729B-2750-465B-9977-576880586C94}" sibTransId="{9821F10A-CDE0-4021-93BD-C6DFCA2E93C3}"/>
    <dgm:cxn modelId="{186E7C2C-1E3C-49A9-87DA-3EE30C24521B}" srcId="{DC9CFC12-550F-4E4B-B04F-D4E7D65B887C}" destId="{259403BC-2FED-4B3B-BEED-DE57D90BBD44}" srcOrd="0" destOrd="0" parTransId="{375A18C3-F69C-4208-8CE6-1AF694864CBC}" sibTransId="{FE7A27BE-3C16-4B8E-B9B1-02C6BB7DE52A}"/>
    <dgm:cxn modelId="{D1BBBA7E-C4A5-4545-BCCC-1E5C35056AE7}" type="presOf" srcId="{30A5FBA6-B39C-45AE-9D49-3D8DDCBF6A29}" destId="{27E49E66-F1F0-4F1A-9844-73321F723703}" srcOrd="0" destOrd="0" presId="urn:microsoft.com/office/officeart/2005/8/layout/lProcess3"/>
    <dgm:cxn modelId="{722C9786-FE4B-4949-B35A-6793F28A8AA7}" srcId="{259403BC-2FED-4B3B-BEED-DE57D90BBD44}" destId="{8A6FEEA9-305B-4ACD-AB24-919BE2E4DC80}" srcOrd="1" destOrd="0" parTransId="{50812346-5D5A-44C9-A394-BA15BF8CA806}" sibTransId="{14CE321D-DF24-4C94-8552-489DEE36D686}"/>
    <dgm:cxn modelId="{526B0514-E6B2-4E79-9ED0-D2D4F48C02CF}" srcId="{1AD60465-3635-4DCC-8FE0-88A1F326A692}" destId="{30A5FBA6-B39C-45AE-9D49-3D8DDCBF6A29}" srcOrd="0" destOrd="0" parTransId="{D17C8C1A-2B87-499A-87F2-55AA3849E66B}" sibTransId="{CA550788-2E89-48B7-AF3D-4017286C573B}"/>
    <dgm:cxn modelId="{2EE22F53-BA94-4FDB-BCBE-783E474DED6D}" type="presOf" srcId="{8A6FEEA9-305B-4ACD-AB24-919BE2E4DC80}" destId="{4D44C11B-7BBF-474F-A59A-160C11472AE4}" srcOrd="0" destOrd="0" presId="urn:microsoft.com/office/officeart/2005/8/layout/lProcess3"/>
    <dgm:cxn modelId="{61E2D7D6-ACCA-4ECD-87CE-8ECA1B14B168}" srcId="{E5132A2F-8F69-4DCA-8C00-274424BB4894}" destId="{037277D2-A476-4A47-B9ED-4E351D3C7787}" srcOrd="1" destOrd="0" parTransId="{047A25C3-F3EF-4228-B0CE-927C4A5BD60A}" sibTransId="{DC90EE4E-2378-4532-A5CD-06797901FB64}"/>
    <dgm:cxn modelId="{56FD12E9-9E0D-4C15-970D-5C13A8DC8978}" type="presParOf" srcId="{B65F5C7C-9076-4A24-B866-5600D9A78CAE}" destId="{07A6986F-AE8C-4430-92EF-DF1D93356AF0}" srcOrd="0" destOrd="0" presId="urn:microsoft.com/office/officeart/2005/8/layout/lProcess3"/>
    <dgm:cxn modelId="{6026977D-B1D0-445E-91F0-524C8022FC90}" type="presParOf" srcId="{07A6986F-AE8C-4430-92EF-DF1D93356AF0}" destId="{FD5329EF-17BE-4D03-80C2-7C807E1A91C6}" srcOrd="0" destOrd="0" presId="urn:microsoft.com/office/officeart/2005/8/layout/lProcess3"/>
    <dgm:cxn modelId="{C8B06B25-A6F5-4BBE-82F9-54DAE76A4BFE}" type="presParOf" srcId="{07A6986F-AE8C-4430-92EF-DF1D93356AF0}" destId="{049D4FD2-5586-424A-946B-BE0E8BCBE9E0}" srcOrd="1" destOrd="0" presId="urn:microsoft.com/office/officeart/2005/8/layout/lProcess3"/>
    <dgm:cxn modelId="{0CB26635-B572-4C10-B58E-8A5C935ABC6D}" type="presParOf" srcId="{07A6986F-AE8C-4430-92EF-DF1D93356AF0}" destId="{736144D4-4754-4F40-BD7A-6D9574D404FE}" srcOrd="2" destOrd="0" presId="urn:microsoft.com/office/officeart/2005/8/layout/lProcess3"/>
    <dgm:cxn modelId="{FE5BAA11-D3A5-4E3D-9126-20F8309DC32E}" type="presParOf" srcId="{07A6986F-AE8C-4430-92EF-DF1D93356AF0}" destId="{BF5DB390-F805-4090-8EE3-727C57B0F9A1}" srcOrd="3" destOrd="0" presId="urn:microsoft.com/office/officeart/2005/8/layout/lProcess3"/>
    <dgm:cxn modelId="{B45E02AB-C645-407C-9616-64747D41FCCE}" type="presParOf" srcId="{07A6986F-AE8C-4430-92EF-DF1D93356AF0}" destId="{4D44C11B-7BBF-474F-A59A-160C11472AE4}" srcOrd="4" destOrd="0" presId="urn:microsoft.com/office/officeart/2005/8/layout/lProcess3"/>
    <dgm:cxn modelId="{30CDE57B-6FA6-4241-B3BF-321AA9AD00E6}" type="presParOf" srcId="{B65F5C7C-9076-4A24-B866-5600D9A78CAE}" destId="{05F9D77B-63E1-4A3E-BF3D-5B7D0579981E}" srcOrd="1" destOrd="0" presId="urn:microsoft.com/office/officeart/2005/8/layout/lProcess3"/>
    <dgm:cxn modelId="{63CFCB01-1E71-43A5-8645-4DAC1BD62A25}" type="presParOf" srcId="{B65F5C7C-9076-4A24-B866-5600D9A78CAE}" destId="{CB713251-EEE0-4C40-9B53-88A255EF2B09}" srcOrd="2" destOrd="0" presId="urn:microsoft.com/office/officeart/2005/8/layout/lProcess3"/>
    <dgm:cxn modelId="{C440E9AB-2BA5-4AEB-A645-D2D7EBDB6201}" type="presParOf" srcId="{CB713251-EEE0-4C40-9B53-88A255EF2B09}" destId="{C63C6BB3-2A6F-4700-8A02-0154C0885EF5}" srcOrd="0" destOrd="0" presId="urn:microsoft.com/office/officeart/2005/8/layout/lProcess3"/>
    <dgm:cxn modelId="{73EADB69-2910-4342-931F-F8B5131C14B8}" type="presParOf" srcId="{CB713251-EEE0-4C40-9B53-88A255EF2B09}" destId="{D852EE4C-5D26-4E39-9FAF-B934C9C7D232}" srcOrd="1" destOrd="0" presId="urn:microsoft.com/office/officeart/2005/8/layout/lProcess3"/>
    <dgm:cxn modelId="{4874CD77-87A0-4974-8B7C-8142CBA7A5FA}" type="presParOf" srcId="{CB713251-EEE0-4C40-9B53-88A255EF2B09}" destId="{27E49E66-F1F0-4F1A-9844-73321F723703}" srcOrd="2" destOrd="0" presId="urn:microsoft.com/office/officeart/2005/8/layout/lProcess3"/>
    <dgm:cxn modelId="{280C25B4-2822-4AEE-8694-D2D0F35D9BA1}" type="presParOf" srcId="{CB713251-EEE0-4C40-9B53-88A255EF2B09}" destId="{507CA50A-BB78-4E8C-BE5D-00CAC9AAD22B}" srcOrd="3" destOrd="0" presId="urn:microsoft.com/office/officeart/2005/8/layout/lProcess3"/>
    <dgm:cxn modelId="{624BC5A1-5055-495B-B0CB-F90568CEB74C}" type="presParOf" srcId="{CB713251-EEE0-4C40-9B53-88A255EF2B09}" destId="{D770CC9F-D844-40AA-B1A1-6D690190DF5D}" srcOrd="4" destOrd="0" presId="urn:microsoft.com/office/officeart/2005/8/layout/lProcess3"/>
    <dgm:cxn modelId="{6C51E2EC-F346-461B-9FEF-DD2A9B7721E9}" type="presParOf" srcId="{B65F5C7C-9076-4A24-B866-5600D9A78CAE}" destId="{55DDBF56-01C4-45BC-BCD0-4FDAF651929F}" srcOrd="3" destOrd="0" presId="urn:microsoft.com/office/officeart/2005/8/layout/lProcess3"/>
    <dgm:cxn modelId="{3C7E0EE3-EC5F-43B8-9C82-A3B39BA21244}" type="presParOf" srcId="{B65F5C7C-9076-4A24-B866-5600D9A78CAE}" destId="{F50FABA3-698D-448C-BE61-BBEA5865D3AF}" srcOrd="4" destOrd="0" presId="urn:microsoft.com/office/officeart/2005/8/layout/lProcess3"/>
    <dgm:cxn modelId="{30BC727D-D08A-477B-B831-480EC6753C71}" type="presParOf" srcId="{F50FABA3-698D-448C-BE61-BBEA5865D3AF}" destId="{D4EA3B87-F5F5-4239-9D44-B6DC049DF88F}" srcOrd="0" destOrd="0" presId="urn:microsoft.com/office/officeart/2005/8/layout/lProcess3"/>
    <dgm:cxn modelId="{B9109BA2-7D1F-4287-B9C0-496F5C637AEA}" type="presParOf" srcId="{F50FABA3-698D-448C-BE61-BBEA5865D3AF}" destId="{44837A84-9563-4B58-812F-79A917B73775}" srcOrd="1" destOrd="0" presId="urn:microsoft.com/office/officeart/2005/8/layout/lProcess3"/>
    <dgm:cxn modelId="{40AE229F-400D-4AE5-9072-FE82ADD13C30}" type="presParOf" srcId="{F50FABA3-698D-448C-BE61-BBEA5865D3AF}" destId="{F02D5A6A-12CB-4D0C-9038-0842AF9F241B}" srcOrd="2" destOrd="0" presId="urn:microsoft.com/office/officeart/2005/8/layout/lProcess3"/>
    <dgm:cxn modelId="{C66633F1-B6EC-4E5C-AC09-514FC283FC85}" type="presParOf" srcId="{F50FABA3-698D-448C-BE61-BBEA5865D3AF}" destId="{D625A1C9-45D2-414A-BA16-9E6C4A08135F}" srcOrd="3" destOrd="0" presId="urn:microsoft.com/office/officeart/2005/8/layout/lProcess3"/>
    <dgm:cxn modelId="{EB317147-1029-44A6-A3DF-968E8E3AAF11}" type="presParOf" srcId="{F50FABA3-698D-448C-BE61-BBEA5865D3AF}" destId="{D9A3BD9D-18E6-4B8F-B373-22FC09D24FE5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C398FA-A341-4DA0-9928-5385B586E85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FA43E1C-D5C0-4792-AE2F-525C977BF8FB}">
      <dgm:prSet phldrT="[Текст]" custT="1"/>
      <dgm:spPr/>
      <dgm:t>
        <a:bodyPr/>
        <a:lstStyle/>
        <a:p>
          <a:pPr algn="r"/>
          <a:r>
            <a:rPr lang="uk-UA" sz="24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            </a:t>
          </a:r>
          <a:r>
            <a:rPr lang="uk-UA" sz="18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З глибокою повагою Роман </a:t>
          </a:r>
          <a:r>
            <a:rPr lang="uk-UA" sz="18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uk-UA" sz="18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algn="r"/>
          <a:r>
            <a:rPr lang="uk-UA" sz="18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  З глибокою повагою ректор Чернівецького університету Роман </a:t>
          </a:r>
          <a:r>
            <a:rPr lang="uk-UA" sz="18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ru-RU" sz="1800" b="1" dirty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D9C424D1-7C40-4045-8845-9E2BA1537CA4}" type="parTrans" cxnId="{15BBF05C-AE2F-49C2-9B75-C306300BDECE}">
      <dgm:prSet/>
      <dgm:spPr/>
      <dgm:t>
        <a:bodyPr/>
        <a:lstStyle/>
        <a:p>
          <a:endParaRPr lang="ru-RU"/>
        </a:p>
      </dgm:t>
    </dgm:pt>
    <dgm:pt modelId="{B6BFFCD9-0B19-4213-92DA-483BB2878C11}" type="sibTrans" cxnId="{15BBF05C-AE2F-49C2-9B75-C306300BDECE}">
      <dgm:prSet/>
      <dgm:spPr/>
      <dgm:t>
        <a:bodyPr/>
        <a:lstStyle/>
        <a:p>
          <a:endParaRPr lang="ru-RU"/>
        </a:p>
      </dgm:t>
    </dgm:pt>
    <dgm:pt modelId="{2AC5F324-C413-4BE9-A499-C4998AD2313B}">
      <dgm:prSet phldrT="[Текст]" custT="1"/>
      <dgm:spPr/>
      <dgm:t>
        <a:bodyPr/>
        <a:lstStyle/>
        <a:p>
          <a:pPr algn="ctr"/>
          <a:endParaRPr lang="uk-UA" sz="20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algn="ctr"/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З глибокою повагою ‒ Роман </a:t>
          </a:r>
          <a:r>
            <a:rPr lang="uk-UA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uk-UA" sz="20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algn="ctr"/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              З повагою </a:t>
          </a:r>
          <a:r>
            <a:rPr lang="uk-UA" sz="2000" b="1" dirty="0" smtClean="0">
              <a:solidFill>
                <a:srgbClr val="002060"/>
              </a:solidFill>
              <a:latin typeface="Calibri" panose="020F0502020204030204" pitchFamily="34" charset="0"/>
            </a:rPr>
            <a:t>‒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ректор Чернівецького університету  Роман </a:t>
          </a:r>
          <a:r>
            <a:rPr lang="uk-UA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uk-UA" sz="20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algn="r"/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З глибокою повагою ‒ Роман </a:t>
          </a:r>
          <a:r>
            <a:rPr lang="uk-UA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, </a:t>
          </a:r>
        </a:p>
        <a:p>
          <a:pPr algn="r"/>
          <a:r>
            <a:rPr lang="uk-UA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ректор Чернівецького університету</a:t>
          </a:r>
        </a:p>
        <a:p>
          <a:pPr algn="ctr"/>
          <a:endParaRPr lang="uk-UA" sz="20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3B15CF45-EB34-4A80-AE82-4853E6C35590}" type="parTrans" cxnId="{675048F5-0BB1-4091-818C-A5028F888AB7}">
      <dgm:prSet/>
      <dgm:spPr/>
      <dgm:t>
        <a:bodyPr/>
        <a:lstStyle/>
        <a:p>
          <a:endParaRPr lang="ru-RU"/>
        </a:p>
      </dgm:t>
    </dgm:pt>
    <dgm:pt modelId="{E7FCE60B-639E-42E6-ABEE-750221A996C6}" type="sibTrans" cxnId="{675048F5-0BB1-4091-818C-A5028F888AB7}">
      <dgm:prSet/>
      <dgm:spPr/>
      <dgm:t>
        <a:bodyPr/>
        <a:lstStyle/>
        <a:p>
          <a:endParaRPr lang="ru-RU"/>
        </a:p>
      </dgm:t>
    </dgm:pt>
    <dgm:pt modelId="{C58BC7A5-354F-4EA0-8F5E-8FF64D221565}" type="pres">
      <dgm:prSet presAssocID="{D1C398FA-A341-4DA0-9928-5385B586E850}" presName="linearFlow" presStyleCnt="0">
        <dgm:presLayoutVars>
          <dgm:dir/>
          <dgm:resizeHandles val="exact"/>
        </dgm:presLayoutVars>
      </dgm:prSet>
      <dgm:spPr/>
    </dgm:pt>
    <dgm:pt modelId="{8A1D003A-6BBF-4678-A2A2-5EEB7D3B49C0}" type="pres">
      <dgm:prSet presAssocID="{EFA43E1C-D5C0-4792-AE2F-525C977BF8FB}" presName="composite" presStyleCnt="0"/>
      <dgm:spPr/>
    </dgm:pt>
    <dgm:pt modelId="{39B11A39-13F7-4978-8343-B202723CF7F3}" type="pres">
      <dgm:prSet presAssocID="{EFA43E1C-D5C0-4792-AE2F-525C977BF8FB}" presName="imgShp" presStyleLbl="fgImgPlace1" presStyleIdx="0" presStyleCnt="2" custScaleX="119669" custLinFactNeighborX="-46819" custLinFactNeighborY="412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5E78EAD4-C9D5-45DE-894A-5D87F17BD97F}" type="pres">
      <dgm:prSet presAssocID="{EFA43E1C-D5C0-4792-AE2F-525C977BF8FB}" presName="txShp" presStyleLbl="node1" presStyleIdx="0" presStyleCnt="2" custScaleX="149333" custScaleY="170590" custLinFactNeighborX="948" custLinFactNeighborY="12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4074EA-80B5-4EEC-8C96-D8297228DA77}" type="pres">
      <dgm:prSet presAssocID="{B6BFFCD9-0B19-4213-92DA-483BB2878C11}" presName="spacing" presStyleCnt="0"/>
      <dgm:spPr/>
    </dgm:pt>
    <dgm:pt modelId="{96C02480-EBF7-4DF8-A721-889C00851FBA}" type="pres">
      <dgm:prSet presAssocID="{2AC5F324-C413-4BE9-A499-C4998AD2313B}" presName="composite" presStyleCnt="0"/>
      <dgm:spPr/>
    </dgm:pt>
    <dgm:pt modelId="{BB24342B-D264-47BE-ACD4-64017FBBCA0C}" type="pres">
      <dgm:prSet presAssocID="{2AC5F324-C413-4BE9-A499-C4998AD2313B}" presName="imgShp" presStyleLbl="fgImgPlace1" presStyleIdx="1" presStyleCnt="2" custLinFactNeighborX="-38591" custLinFactNeighborY="-9474"/>
      <dgm:spPr/>
    </dgm:pt>
    <dgm:pt modelId="{0A515658-906D-4995-9D33-4224DBAB2D18}" type="pres">
      <dgm:prSet presAssocID="{2AC5F324-C413-4BE9-A499-C4998AD2313B}" presName="txShp" presStyleLbl="node1" presStyleIdx="1" presStyleCnt="2" custScaleX="150376" custScaleY="1618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C72E53-79D8-4955-9822-E12EA7B6DD1D}" type="presOf" srcId="{2AC5F324-C413-4BE9-A499-C4998AD2313B}" destId="{0A515658-906D-4995-9D33-4224DBAB2D18}" srcOrd="0" destOrd="0" presId="urn:microsoft.com/office/officeart/2005/8/layout/vList3"/>
    <dgm:cxn modelId="{159D1DD1-E392-4F31-AC9F-E15F4E8C6694}" type="presOf" srcId="{D1C398FA-A341-4DA0-9928-5385B586E850}" destId="{C58BC7A5-354F-4EA0-8F5E-8FF64D221565}" srcOrd="0" destOrd="0" presId="urn:microsoft.com/office/officeart/2005/8/layout/vList3"/>
    <dgm:cxn modelId="{4A54215C-388F-4B22-8CE9-E8C4B91B5A72}" type="presOf" srcId="{EFA43E1C-D5C0-4792-AE2F-525C977BF8FB}" destId="{5E78EAD4-C9D5-45DE-894A-5D87F17BD97F}" srcOrd="0" destOrd="0" presId="urn:microsoft.com/office/officeart/2005/8/layout/vList3"/>
    <dgm:cxn modelId="{675048F5-0BB1-4091-818C-A5028F888AB7}" srcId="{D1C398FA-A341-4DA0-9928-5385B586E850}" destId="{2AC5F324-C413-4BE9-A499-C4998AD2313B}" srcOrd="1" destOrd="0" parTransId="{3B15CF45-EB34-4A80-AE82-4853E6C35590}" sibTransId="{E7FCE60B-639E-42E6-ABEE-750221A996C6}"/>
    <dgm:cxn modelId="{15BBF05C-AE2F-49C2-9B75-C306300BDECE}" srcId="{D1C398FA-A341-4DA0-9928-5385B586E850}" destId="{EFA43E1C-D5C0-4792-AE2F-525C977BF8FB}" srcOrd="0" destOrd="0" parTransId="{D9C424D1-7C40-4045-8845-9E2BA1537CA4}" sibTransId="{B6BFFCD9-0B19-4213-92DA-483BB2878C11}"/>
    <dgm:cxn modelId="{F5237959-3296-4BED-8C9F-C5527F710AD7}" type="presParOf" srcId="{C58BC7A5-354F-4EA0-8F5E-8FF64D221565}" destId="{8A1D003A-6BBF-4678-A2A2-5EEB7D3B49C0}" srcOrd="0" destOrd="0" presId="urn:microsoft.com/office/officeart/2005/8/layout/vList3"/>
    <dgm:cxn modelId="{17B6801C-FC3F-4874-86D4-0C12212ABDD4}" type="presParOf" srcId="{8A1D003A-6BBF-4678-A2A2-5EEB7D3B49C0}" destId="{39B11A39-13F7-4978-8343-B202723CF7F3}" srcOrd="0" destOrd="0" presId="urn:microsoft.com/office/officeart/2005/8/layout/vList3"/>
    <dgm:cxn modelId="{E843ADA5-A3DA-4233-A007-9A94B7DAE137}" type="presParOf" srcId="{8A1D003A-6BBF-4678-A2A2-5EEB7D3B49C0}" destId="{5E78EAD4-C9D5-45DE-894A-5D87F17BD97F}" srcOrd="1" destOrd="0" presId="urn:microsoft.com/office/officeart/2005/8/layout/vList3"/>
    <dgm:cxn modelId="{7401BE6E-05E7-4906-8EA0-598E1F088850}" type="presParOf" srcId="{C58BC7A5-354F-4EA0-8F5E-8FF64D221565}" destId="{C24074EA-80B5-4EEC-8C96-D8297228DA77}" srcOrd="1" destOrd="0" presId="urn:microsoft.com/office/officeart/2005/8/layout/vList3"/>
    <dgm:cxn modelId="{476FD6F9-3126-4D6E-9FCA-9F423B3C6938}" type="presParOf" srcId="{C58BC7A5-354F-4EA0-8F5E-8FF64D221565}" destId="{96C02480-EBF7-4DF8-A721-889C00851FBA}" srcOrd="2" destOrd="0" presId="urn:microsoft.com/office/officeart/2005/8/layout/vList3"/>
    <dgm:cxn modelId="{97652416-22E4-49E1-B570-360EA08578C9}" type="presParOf" srcId="{96C02480-EBF7-4DF8-A721-889C00851FBA}" destId="{BB24342B-D264-47BE-ACD4-64017FBBCA0C}" srcOrd="0" destOrd="0" presId="urn:microsoft.com/office/officeart/2005/8/layout/vList3"/>
    <dgm:cxn modelId="{5D1D7CE7-5438-4C63-8379-A8EEC1BF4A79}" type="presParOf" srcId="{96C02480-EBF7-4DF8-A721-889C00851FBA}" destId="{0A515658-906D-4995-9D33-4224DBAB2D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3B0E4B-5BC4-4A36-88D5-975FC24141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3D8E63-3D18-442C-9364-0272BCC08412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Відсутність</a:t>
          </a:r>
          <a:r>
            <a:rPr lang="ru-RU" sz="24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тире, де </a:t>
          </a:r>
          <a:r>
            <a:rPr lang="ru-RU" sz="24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його</a:t>
          </a:r>
          <a:r>
            <a:rPr lang="ru-RU" sz="24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4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передбачає</a:t>
          </a:r>
          <a:r>
            <a:rPr lang="ru-RU" sz="24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норма</a:t>
          </a:r>
        </a:p>
        <a:p>
          <a:endParaRPr lang="ru-RU" sz="2400" dirty="0">
            <a:latin typeface="Bookman Old Style" panose="02050604050505020204" pitchFamily="18" charset="0"/>
          </a:endParaRPr>
        </a:p>
      </dgm:t>
    </dgm:pt>
    <dgm:pt modelId="{8F80DEC2-B6D7-43D9-91F5-A560C7019371}" type="parTrans" cxnId="{E323A11A-538E-4DAF-96DC-ED944CF7A68A}">
      <dgm:prSet/>
      <dgm:spPr/>
      <dgm:t>
        <a:bodyPr/>
        <a:lstStyle/>
        <a:p>
          <a:endParaRPr lang="ru-RU"/>
        </a:p>
      </dgm:t>
    </dgm:pt>
    <dgm:pt modelId="{8FD0BB43-F435-4F3F-A5A1-B4374BFE6A14}" type="sibTrans" cxnId="{E323A11A-538E-4DAF-96DC-ED944CF7A68A}">
      <dgm:prSet/>
      <dgm:spPr/>
      <dgm:t>
        <a:bodyPr/>
        <a:lstStyle/>
        <a:p>
          <a:endParaRPr lang="ru-RU"/>
        </a:p>
      </dgm:t>
    </dgm:pt>
    <dgm:pt modelId="{FE738E57-4427-4181-9CBC-9D1B86705FA3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dirty="0" smtClean="0">
              <a:latin typeface="Bookman Old Style" panose="02050604050505020204" pitchFamily="18" charset="0"/>
            </a:rPr>
            <a:t>«</a:t>
          </a:r>
          <a:r>
            <a:rPr lang="ru-RU" sz="2400" dirty="0" err="1" smtClean="0">
              <a:latin typeface="Bookman Old Style" panose="02050604050505020204" pitchFamily="18" charset="0"/>
            </a:rPr>
            <a:t>Всякі</a:t>
          </a:r>
          <a:r>
            <a:rPr lang="ru-RU" sz="2400" dirty="0" smtClean="0">
              <a:latin typeface="Bookman Old Style" panose="02050604050505020204" pitchFamily="18" charset="0"/>
            </a:rPr>
            <a:t>» </a:t>
          </a:r>
          <a:r>
            <a:rPr lang="ru-RU" sz="2400" dirty="0" err="1" smtClean="0">
              <a:latin typeface="Bookman Old Style" panose="02050604050505020204" pitchFamily="18" charset="0"/>
            </a:rPr>
            <a:t>це</a:t>
          </a:r>
          <a:r>
            <a:rPr lang="ru-RU" sz="2400" dirty="0" smtClean="0">
              <a:latin typeface="Bookman Old Style" panose="02050604050505020204" pitchFamily="18" charset="0"/>
            </a:rPr>
            <a:t> </a:t>
          </a:r>
          <a:r>
            <a:rPr lang="ru-RU" sz="2400" dirty="0" err="1" smtClean="0">
              <a:latin typeface="Bookman Old Style" panose="02050604050505020204" pitchFamily="18" charset="0"/>
            </a:rPr>
            <a:t>ті</a:t>
          </a:r>
          <a:r>
            <a:rPr lang="ru-RU" sz="2400" dirty="0" smtClean="0">
              <a:latin typeface="Bookman Old Style" panose="02050604050505020204" pitchFamily="18" charset="0"/>
            </a:rPr>
            <a:t> </a:t>
          </a:r>
          <a:r>
            <a:rPr lang="ru-RU" sz="2400" dirty="0" err="1" smtClean="0">
              <a:latin typeface="Bookman Old Style" panose="02050604050505020204" pitchFamily="18" charset="0"/>
            </a:rPr>
            <a:t>олігархи</a:t>
          </a:r>
          <a:r>
            <a:rPr lang="ru-RU" sz="2400" dirty="0" smtClean="0">
              <a:latin typeface="Bookman Old Style" panose="02050604050505020204" pitchFamily="18" charset="0"/>
            </a:rPr>
            <a:t>, </a:t>
          </a:r>
          <a:r>
            <a:rPr lang="ru-RU" sz="2400" dirty="0" err="1" smtClean="0">
              <a:latin typeface="Bookman Old Style" panose="02050604050505020204" pitchFamily="18" charset="0"/>
            </a:rPr>
            <a:t>хто</a:t>
          </a:r>
          <a:r>
            <a:rPr lang="ru-RU" sz="2400" dirty="0" smtClean="0">
              <a:latin typeface="Bookman Old Style" panose="02050604050505020204" pitchFamily="18" charset="0"/>
            </a:rPr>
            <a:t> за паспортом не Ахметов (День, 01.04.2016)</a:t>
          </a:r>
        </a:p>
        <a:p>
          <a:pPr marL="228600" indent="0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sz="2400" dirty="0">
            <a:latin typeface="Bookman Old Style" panose="02050604050505020204" pitchFamily="18" charset="0"/>
          </a:endParaRPr>
        </a:p>
      </dgm:t>
    </dgm:pt>
    <dgm:pt modelId="{2C2D049C-EB21-483D-9A5F-BB380446FDE2}" type="parTrans" cxnId="{788D9E64-777F-4A00-B859-9BC1E5280C44}">
      <dgm:prSet/>
      <dgm:spPr/>
      <dgm:t>
        <a:bodyPr/>
        <a:lstStyle/>
        <a:p>
          <a:endParaRPr lang="ru-RU"/>
        </a:p>
      </dgm:t>
    </dgm:pt>
    <dgm:pt modelId="{3027E774-B2AB-4698-AF8A-968D0799D46F}" type="sibTrans" cxnId="{788D9E64-777F-4A00-B859-9BC1E5280C44}">
      <dgm:prSet/>
      <dgm:spPr/>
      <dgm:t>
        <a:bodyPr/>
        <a:lstStyle/>
        <a:p>
          <a:endParaRPr lang="ru-RU"/>
        </a:p>
      </dgm:t>
    </dgm:pt>
    <dgm:pt modelId="{42A72430-C24E-4549-B64A-016A6AC61CCB}">
      <dgm:prSet phldrT="[Текст]" custT="1"/>
      <dgm:spPr/>
      <dgm:t>
        <a:bodyPr/>
        <a:lstStyle/>
        <a:p>
          <a:pPr marL="0" marR="0" indent="0" defTabSz="28892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endParaRPr lang="ru-RU" sz="20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marL="0" marR="0" indent="0" defTabSz="28892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Невмотивоване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використання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двокрапки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між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присудком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і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підметами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,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зважаючи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на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відсутність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узагальнювального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слова</a:t>
          </a:r>
        </a:p>
        <a:p>
          <a:pPr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dirty="0"/>
        </a:p>
      </dgm:t>
    </dgm:pt>
    <dgm:pt modelId="{ADAE8187-5941-4005-A4B8-615CD02BDE24}" type="parTrans" cxnId="{37BA5DF0-E7A2-4D2E-9721-ABB9E3546640}">
      <dgm:prSet/>
      <dgm:spPr/>
      <dgm:t>
        <a:bodyPr/>
        <a:lstStyle/>
        <a:p>
          <a:endParaRPr lang="ru-RU"/>
        </a:p>
      </dgm:t>
    </dgm:pt>
    <dgm:pt modelId="{1655B5CF-03DF-49CE-8B73-8D9752A2D57D}" type="sibTrans" cxnId="{37BA5DF0-E7A2-4D2E-9721-ABB9E3546640}">
      <dgm:prSet/>
      <dgm:spPr/>
      <dgm:t>
        <a:bodyPr/>
        <a:lstStyle/>
        <a:p>
          <a:endParaRPr lang="ru-RU"/>
        </a:p>
      </dgm:t>
    </dgm:pt>
    <dgm:pt modelId="{9ADB4641-0E9D-433A-92DC-D172AD4575C0}">
      <dgm:prSet phldrT="[Текст]" custT="1"/>
      <dgm:spPr/>
      <dgm:t>
        <a:bodyPr/>
        <a:lstStyle/>
        <a:p>
          <a:r>
            <a:rPr lang="ru-RU" sz="2000" dirty="0" smtClean="0">
              <a:latin typeface="Bookman Old Style" panose="02050604050505020204" pitchFamily="18" charset="0"/>
            </a:rPr>
            <a:t>На </a:t>
          </a:r>
          <a:r>
            <a:rPr lang="ru-RU" sz="2000" dirty="0" err="1" smtClean="0">
              <a:latin typeface="Bookman Old Style" panose="02050604050505020204" pitchFamily="18" charset="0"/>
            </a:rPr>
            <a:t>позицію</a:t>
          </a:r>
          <a:r>
            <a:rPr lang="ru-RU" sz="2000" dirty="0" smtClean="0">
              <a:latin typeface="Bookman Old Style" panose="02050604050505020204" pitchFamily="18" charset="0"/>
            </a:rPr>
            <a:t> у рейтингу </a:t>
          </a:r>
          <a:r>
            <a:rPr lang="ru-RU" sz="2000" dirty="0" err="1" smtClean="0">
              <a:latin typeface="Bookman Old Style" panose="02050604050505020204" pitchFamily="18" charset="0"/>
            </a:rPr>
            <a:t>впливали</a:t>
          </a:r>
          <a:r>
            <a:rPr lang="ru-RU" sz="2000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частотність</a:t>
          </a:r>
          <a:r>
            <a:rPr lang="ru-RU" sz="2000" dirty="0" smtClean="0">
              <a:latin typeface="Bookman Old Style" panose="02050604050505020204" pitchFamily="18" charset="0"/>
            </a:rPr>
            <a:t>, з </a:t>
          </a:r>
          <a:r>
            <a:rPr lang="ru-RU" sz="2000" dirty="0" err="1" smtClean="0">
              <a:latin typeface="Bookman Old Style" panose="02050604050505020204" pitchFamily="18" charset="0"/>
            </a:rPr>
            <a:t>якою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робітники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тієї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чи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іншої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спеціальності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вислуховують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догани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від</a:t>
          </a:r>
          <a:r>
            <a:rPr lang="ru-RU" sz="2000" dirty="0" smtClean="0">
              <a:latin typeface="Bookman Old Style" panose="02050604050505020204" pitchFamily="18" charset="0"/>
            </a:rPr>
            <a:t> начальства, </a:t>
          </a:r>
          <a:r>
            <a:rPr lang="ru-RU" sz="2000" dirty="0" err="1" smtClean="0">
              <a:latin typeface="Bookman Old Style" panose="02050604050505020204" pitchFamily="18" charset="0"/>
            </a:rPr>
            <a:t>рівень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відповідальності</a:t>
          </a:r>
          <a:r>
            <a:rPr lang="ru-RU" sz="2000" dirty="0" smtClean="0">
              <a:latin typeface="Bookman Old Style" panose="02050604050505020204" pitchFamily="18" charset="0"/>
            </a:rPr>
            <a:t> і </a:t>
          </a:r>
          <a:r>
            <a:rPr lang="ru-RU" sz="2000" dirty="0" err="1" smtClean="0">
              <a:latin typeface="Bookman Old Style" panose="02050604050505020204" pitchFamily="18" charset="0"/>
            </a:rPr>
            <a:t>загальна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ефективність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їхньої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боротьби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зі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стресом</a:t>
          </a:r>
          <a:r>
            <a:rPr lang="ru-RU" sz="2000" dirty="0" smtClean="0">
              <a:latin typeface="Bookman Old Style" panose="02050604050505020204" pitchFamily="18" charset="0"/>
            </a:rPr>
            <a:t> на </a:t>
          </a:r>
          <a:r>
            <a:rPr lang="ru-RU" sz="2000" dirty="0" err="1" smtClean="0">
              <a:latin typeface="Bookman Old Style" panose="02050604050505020204" pitchFamily="18" charset="0"/>
            </a:rPr>
            <a:t>робочому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ru-RU" sz="2000" dirty="0" err="1" smtClean="0">
              <a:latin typeface="Bookman Old Style" panose="02050604050505020204" pitchFamily="18" charset="0"/>
            </a:rPr>
            <a:t>місці</a:t>
          </a:r>
          <a:r>
            <a:rPr lang="ru-RU" sz="2000" dirty="0" smtClean="0">
              <a:latin typeface="Bookman Old Style" panose="02050604050505020204" pitchFamily="18" charset="0"/>
            </a:rPr>
            <a:t> (</a:t>
          </a:r>
          <a:r>
            <a:rPr lang="en-US" sz="2000" dirty="0" smtClean="0">
              <a:latin typeface="Bookman Old Style" panose="02050604050505020204" pitchFamily="18" charset="0"/>
            </a:rPr>
            <a:t>Gazeta.ua</a:t>
          </a:r>
          <a:r>
            <a:rPr lang="ru-RU" sz="2000" dirty="0" smtClean="0">
              <a:latin typeface="Bookman Old Style" panose="02050604050505020204" pitchFamily="18" charset="0"/>
            </a:rPr>
            <a:t> </a:t>
          </a:r>
          <a:r>
            <a:rPr lang="en-US" sz="2000" dirty="0" smtClean="0">
              <a:latin typeface="Bookman Old Style" panose="02050604050505020204" pitchFamily="18" charset="0"/>
            </a:rPr>
            <a:t>06</a:t>
          </a:r>
          <a:r>
            <a:rPr lang="ru-RU" sz="2000" dirty="0" smtClean="0">
              <a:latin typeface="Bookman Old Style" panose="02050604050505020204" pitchFamily="18" charset="0"/>
            </a:rPr>
            <a:t>.0</a:t>
          </a:r>
          <a:r>
            <a:rPr lang="en-US" sz="2000" dirty="0" smtClean="0">
              <a:latin typeface="Bookman Old Style" panose="02050604050505020204" pitchFamily="18" charset="0"/>
            </a:rPr>
            <a:t>1</a:t>
          </a:r>
          <a:r>
            <a:rPr lang="ru-RU" sz="2000" dirty="0" smtClean="0">
              <a:latin typeface="Bookman Old Style" panose="02050604050505020204" pitchFamily="18" charset="0"/>
            </a:rPr>
            <a:t>.2016)</a:t>
          </a:r>
          <a:endParaRPr lang="ru-RU" sz="2400" dirty="0">
            <a:latin typeface="Bookman Old Style" panose="02050604050505020204" pitchFamily="18" charset="0"/>
          </a:endParaRPr>
        </a:p>
      </dgm:t>
    </dgm:pt>
    <dgm:pt modelId="{623A5AAA-AE95-41C3-A995-439B840E7934}" type="parTrans" cxnId="{F3950D45-5143-4BC9-9A13-A42068E5ACD8}">
      <dgm:prSet/>
      <dgm:spPr/>
      <dgm:t>
        <a:bodyPr/>
        <a:lstStyle/>
        <a:p>
          <a:endParaRPr lang="ru-RU"/>
        </a:p>
      </dgm:t>
    </dgm:pt>
    <dgm:pt modelId="{27A9B21D-6BD0-4A08-907E-8CBB48217CC3}" type="sibTrans" cxnId="{F3950D45-5143-4BC9-9A13-A42068E5ACD8}">
      <dgm:prSet/>
      <dgm:spPr/>
      <dgm:t>
        <a:bodyPr/>
        <a:lstStyle/>
        <a:p>
          <a:endParaRPr lang="ru-RU"/>
        </a:p>
      </dgm:t>
    </dgm:pt>
    <dgm:pt modelId="{5042E031-863B-46DA-83D1-7782CD136E5B}">
      <dgm:prSet phldrT="[Текст]" custT="1"/>
      <dgm:spPr/>
      <dgm:t>
        <a:bodyPr/>
        <a:lstStyle/>
        <a:p>
          <a:pPr marL="0" marR="0" indent="0" algn="ctr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Неправильне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вживання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ком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між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однорідними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членами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речення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,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поєднаними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неповторюваним</a:t>
          </a:r>
          <a:r>
            <a:rPr lang="ru-RU" sz="2000" b="1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сполучником</a:t>
          </a:r>
          <a:endParaRPr lang="ru-RU" sz="2000" b="1" dirty="0" smtClean="0">
            <a:solidFill>
              <a:srgbClr val="002060"/>
            </a:solidFill>
            <a:latin typeface="Bookman Old Style" panose="02050604050505020204" pitchFamily="18" charset="0"/>
          </a:endParaRPr>
        </a:p>
      </dgm:t>
    </dgm:pt>
    <dgm:pt modelId="{C176E2F8-6905-411B-BAA5-9668846D11F6}" type="parTrans" cxnId="{CF8DED64-A1A9-42F1-98F7-CFF20E3DD384}">
      <dgm:prSet/>
      <dgm:spPr/>
      <dgm:t>
        <a:bodyPr/>
        <a:lstStyle/>
        <a:p>
          <a:endParaRPr lang="ru-RU"/>
        </a:p>
      </dgm:t>
    </dgm:pt>
    <dgm:pt modelId="{02293177-2A9A-4508-8FD0-37AE142AF72C}" type="sibTrans" cxnId="{CF8DED64-A1A9-42F1-98F7-CFF20E3DD384}">
      <dgm:prSet/>
      <dgm:spPr/>
      <dgm:t>
        <a:bodyPr/>
        <a:lstStyle/>
        <a:p>
          <a:endParaRPr lang="ru-RU"/>
        </a:p>
      </dgm:t>
    </dgm:pt>
    <dgm:pt modelId="{9093D4B6-D573-4457-A3F7-253A38E9E544}">
      <dgm:prSet phldrT="[Текст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>
              <a:latin typeface="Bookman Old Style" panose="02050604050505020204" pitchFamily="18" charset="0"/>
            </a:rPr>
            <a:t>У </a:t>
          </a:r>
          <a:r>
            <a:rPr lang="ru-RU" dirty="0" err="1" smtClean="0">
              <a:latin typeface="Bookman Old Style" panose="02050604050505020204" pitchFamily="18" charset="0"/>
            </a:rPr>
            <a:t>фіналі</a:t>
          </a:r>
          <a:r>
            <a:rPr lang="ru-RU" dirty="0" smtClean="0">
              <a:latin typeface="Bookman Old Style" panose="02050604050505020204" pitchFamily="18" charset="0"/>
            </a:rPr>
            <a:t> 12-річний школяр </a:t>
          </a:r>
          <a:r>
            <a:rPr lang="ru-RU" dirty="0" err="1" smtClean="0">
              <a:latin typeface="Bookman Old Style" panose="02050604050505020204" pitchFamily="18" charset="0"/>
            </a:rPr>
            <a:t>виконав</a:t>
          </a:r>
          <a:r>
            <a:rPr lang="ru-RU" dirty="0" smtClean="0">
              <a:latin typeface="Bookman Old Style" panose="02050604050505020204" pitchFamily="18" charset="0"/>
            </a:rPr>
            <a:t> </a:t>
          </a:r>
          <a:r>
            <a:rPr lang="ru-RU" dirty="0" err="1" smtClean="0">
              <a:latin typeface="Bookman Old Style" panose="02050604050505020204" pitchFamily="18" charset="0"/>
            </a:rPr>
            <a:t>пісні</a:t>
          </a:r>
          <a:r>
            <a:rPr lang="ru-RU" dirty="0" smtClean="0">
              <a:latin typeface="Bookman Old Style" panose="02050604050505020204" pitchFamily="18" charset="0"/>
            </a:rPr>
            <a:t> «Дивлюсь я на небо» та «Одна калина»</a:t>
          </a:r>
          <a:r>
            <a:rPr lang="ru-RU" b="1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ru-RU" dirty="0" smtClean="0">
              <a:latin typeface="Bookman Old Style" panose="02050604050505020204" pitchFamily="18" charset="0"/>
            </a:rPr>
            <a:t> і </a:t>
          </a:r>
          <a:r>
            <a:rPr lang="ru-RU" dirty="0" err="1" smtClean="0">
              <a:latin typeface="Bookman Old Style" panose="02050604050505020204" pitchFamily="18" charset="0"/>
            </a:rPr>
            <a:t>своїм</a:t>
          </a:r>
          <a:r>
            <a:rPr lang="ru-RU" dirty="0" smtClean="0">
              <a:latin typeface="Bookman Old Style" panose="02050604050505020204" pitchFamily="18" charset="0"/>
            </a:rPr>
            <a:t> </a:t>
          </a:r>
          <a:r>
            <a:rPr lang="ru-RU" dirty="0" err="1" smtClean="0">
              <a:latin typeface="Bookman Old Style" panose="02050604050505020204" pitchFamily="18" charset="0"/>
            </a:rPr>
            <a:t>співом</a:t>
          </a:r>
          <a:r>
            <a:rPr lang="ru-RU" dirty="0" smtClean="0">
              <a:latin typeface="Bookman Old Style" panose="02050604050505020204" pitchFamily="18" charset="0"/>
            </a:rPr>
            <a:t> </a:t>
          </a:r>
          <a:r>
            <a:rPr lang="ru-RU" dirty="0" err="1" smtClean="0">
              <a:latin typeface="Bookman Old Style" panose="02050604050505020204" pitchFamily="18" charset="0"/>
            </a:rPr>
            <a:t>підкорив</a:t>
          </a:r>
          <a:r>
            <a:rPr lang="ru-RU" dirty="0" smtClean="0">
              <a:latin typeface="Bookman Old Style" panose="02050604050505020204" pitchFamily="18" charset="0"/>
            </a:rPr>
            <a:t> </a:t>
          </a:r>
          <a:r>
            <a:rPr lang="ru-RU" dirty="0" err="1" smtClean="0">
              <a:latin typeface="Bookman Old Style" panose="02050604050505020204" pitchFamily="18" charset="0"/>
            </a:rPr>
            <a:t>країну</a:t>
          </a:r>
          <a:r>
            <a:rPr lang="ru-RU" dirty="0" smtClean="0">
              <a:latin typeface="Bookman Old Style" panose="02050604050505020204" pitchFamily="18" charset="0"/>
            </a:rPr>
            <a:t> у прямому </a:t>
          </a:r>
          <a:r>
            <a:rPr lang="ru-RU" dirty="0" err="1" smtClean="0">
              <a:latin typeface="Bookman Old Style" panose="02050604050505020204" pitchFamily="18" charset="0"/>
            </a:rPr>
            <a:t>телеефірі</a:t>
          </a:r>
          <a:r>
            <a:rPr lang="ru-RU" dirty="0" smtClean="0">
              <a:latin typeface="Bookman Old Style" panose="02050604050505020204" pitchFamily="18" charset="0"/>
            </a:rPr>
            <a:t>.</a:t>
          </a:r>
        </a:p>
      </dgm:t>
    </dgm:pt>
    <dgm:pt modelId="{C52F324F-9AC8-4065-8656-CFE6DE2AED75}" type="parTrans" cxnId="{C9ABAA2E-1D6A-430F-A37B-ADC8C08B6028}">
      <dgm:prSet/>
      <dgm:spPr/>
      <dgm:t>
        <a:bodyPr/>
        <a:lstStyle/>
        <a:p>
          <a:endParaRPr lang="ru-RU"/>
        </a:p>
      </dgm:t>
    </dgm:pt>
    <dgm:pt modelId="{19DBD0B2-97A8-4348-9FC4-333C70CBA32F}" type="sibTrans" cxnId="{C9ABAA2E-1D6A-430F-A37B-ADC8C08B6028}">
      <dgm:prSet/>
      <dgm:spPr/>
      <dgm:t>
        <a:bodyPr/>
        <a:lstStyle/>
        <a:p>
          <a:endParaRPr lang="ru-RU"/>
        </a:p>
      </dgm:t>
    </dgm:pt>
    <dgm:pt modelId="{A7E369D4-E2E2-4CC2-813D-EAED87E37C65}" type="pres">
      <dgm:prSet presAssocID="{F23B0E4B-5BC4-4A36-88D5-975FC24141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4CDB1EA-4CD8-44BF-84EC-618B2FE54761}" type="pres">
      <dgm:prSet presAssocID="{0C3D8E63-3D18-442C-9364-0272BCC08412}" presName="linNode" presStyleCnt="0"/>
      <dgm:spPr/>
    </dgm:pt>
    <dgm:pt modelId="{C8594DA0-D87E-4680-9926-4EE2162D5ADB}" type="pres">
      <dgm:prSet presAssocID="{0C3D8E63-3D18-442C-9364-0272BCC08412}" presName="parentText" presStyleLbl="node1" presStyleIdx="0" presStyleCnt="3" custLinFactNeighborY="-27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E67515-BAD2-45F5-B7CF-1F80F0500C57}" type="pres">
      <dgm:prSet presAssocID="{0C3D8E63-3D18-442C-9364-0272BCC08412}" presName="descendantText" presStyleLbl="alignAccFollowNode1" presStyleIdx="0" presStyleCnt="3" custScaleX="97016" custScaleY="1160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BE16C7-A85C-4ABB-8161-AFAA6E207E58}" type="pres">
      <dgm:prSet presAssocID="{8FD0BB43-F435-4F3F-A5A1-B4374BFE6A14}" presName="sp" presStyleCnt="0"/>
      <dgm:spPr/>
    </dgm:pt>
    <dgm:pt modelId="{260761F4-AA1A-46DD-AA83-97B856EB5DC5}" type="pres">
      <dgm:prSet presAssocID="{42A72430-C24E-4549-B64A-016A6AC61CCB}" presName="linNode" presStyleCnt="0"/>
      <dgm:spPr/>
    </dgm:pt>
    <dgm:pt modelId="{95FD603B-8A14-45EA-BC92-5A6B440C0B9F}" type="pres">
      <dgm:prSet presAssocID="{42A72430-C24E-4549-B64A-016A6AC61CC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3FA26B-E3CF-4D31-82B5-7CAD30BFE34F}" type="pres">
      <dgm:prSet presAssocID="{42A72430-C24E-4549-B64A-016A6AC61CCB}" presName="descendantText" presStyleLbl="alignAccFollowNode1" presStyleIdx="1" presStyleCnt="3" custScaleY="12926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432BC6-3C69-4C4B-80D8-1BA42397515E}" type="pres">
      <dgm:prSet presAssocID="{1655B5CF-03DF-49CE-8B73-8D9752A2D57D}" presName="sp" presStyleCnt="0"/>
      <dgm:spPr/>
    </dgm:pt>
    <dgm:pt modelId="{F09FEA40-646D-49AE-867E-77749A6C1F19}" type="pres">
      <dgm:prSet presAssocID="{5042E031-863B-46DA-83D1-7782CD136E5B}" presName="linNode" presStyleCnt="0"/>
      <dgm:spPr/>
    </dgm:pt>
    <dgm:pt modelId="{D8F64490-1CF4-4E41-B7CC-481A5F7FF96C}" type="pres">
      <dgm:prSet presAssocID="{5042E031-863B-46DA-83D1-7782CD136E5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6E1B0-65E5-45B4-95B5-633675FCE345}" type="pres">
      <dgm:prSet presAssocID="{5042E031-863B-46DA-83D1-7782CD136E5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32D9CB-613C-4F97-99B0-6EA4D6CEC0A7}" type="presOf" srcId="{0C3D8E63-3D18-442C-9364-0272BCC08412}" destId="{C8594DA0-D87E-4680-9926-4EE2162D5ADB}" srcOrd="0" destOrd="0" presId="urn:microsoft.com/office/officeart/2005/8/layout/vList5"/>
    <dgm:cxn modelId="{E323A11A-538E-4DAF-96DC-ED944CF7A68A}" srcId="{F23B0E4B-5BC4-4A36-88D5-975FC24141BD}" destId="{0C3D8E63-3D18-442C-9364-0272BCC08412}" srcOrd="0" destOrd="0" parTransId="{8F80DEC2-B6D7-43D9-91F5-A560C7019371}" sibTransId="{8FD0BB43-F435-4F3F-A5A1-B4374BFE6A14}"/>
    <dgm:cxn modelId="{97380795-0B30-442D-83AE-C4C28DCAFABF}" type="presOf" srcId="{5042E031-863B-46DA-83D1-7782CD136E5B}" destId="{D8F64490-1CF4-4E41-B7CC-481A5F7FF96C}" srcOrd="0" destOrd="0" presId="urn:microsoft.com/office/officeart/2005/8/layout/vList5"/>
    <dgm:cxn modelId="{37BA5DF0-E7A2-4D2E-9721-ABB9E3546640}" srcId="{F23B0E4B-5BC4-4A36-88D5-975FC24141BD}" destId="{42A72430-C24E-4549-B64A-016A6AC61CCB}" srcOrd="1" destOrd="0" parTransId="{ADAE8187-5941-4005-A4B8-615CD02BDE24}" sibTransId="{1655B5CF-03DF-49CE-8B73-8D9752A2D57D}"/>
    <dgm:cxn modelId="{F48CAC4D-A863-4211-9C67-D600D3422C42}" type="presOf" srcId="{FE738E57-4427-4181-9CBC-9D1B86705FA3}" destId="{A1E67515-BAD2-45F5-B7CF-1F80F0500C57}" srcOrd="0" destOrd="0" presId="urn:microsoft.com/office/officeart/2005/8/layout/vList5"/>
    <dgm:cxn modelId="{A915BBF3-BC3F-410C-A5E6-16EF62C179B6}" type="presOf" srcId="{F23B0E4B-5BC4-4A36-88D5-975FC24141BD}" destId="{A7E369D4-E2E2-4CC2-813D-EAED87E37C65}" srcOrd="0" destOrd="0" presId="urn:microsoft.com/office/officeart/2005/8/layout/vList5"/>
    <dgm:cxn modelId="{D1820D81-5F92-4199-9819-CE2862D5D3FC}" type="presOf" srcId="{42A72430-C24E-4549-B64A-016A6AC61CCB}" destId="{95FD603B-8A14-45EA-BC92-5A6B440C0B9F}" srcOrd="0" destOrd="0" presId="urn:microsoft.com/office/officeart/2005/8/layout/vList5"/>
    <dgm:cxn modelId="{F3950D45-5143-4BC9-9A13-A42068E5ACD8}" srcId="{42A72430-C24E-4549-B64A-016A6AC61CCB}" destId="{9ADB4641-0E9D-433A-92DC-D172AD4575C0}" srcOrd="0" destOrd="0" parTransId="{623A5AAA-AE95-41C3-A995-439B840E7934}" sibTransId="{27A9B21D-6BD0-4A08-907E-8CBB48217CC3}"/>
    <dgm:cxn modelId="{C9ABAA2E-1D6A-430F-A37B-ADC8C08B6028}" srcId="{5042E031-863B-46DA-83D1-7782CD136E5B}" destId="{9093D4B6-D573-4457-A3F7-253A38E9E544}" srcOrd="0" destOrd="0" parTransId="{C52F324F-9AC8-4065-8656-CFE6DE2AED75}" sibTransId="{19DBD0B2-97A8-4348-9FC4-333C70CBA32F}"/>
    <dgm:cxn modelId="{F1E5EB07-7901-463B-A8FD-A7B8D632B1B8}" type="presOf" srcId="{9093D4B6-D573-4457-A3F7-253A38E9E544}" destId="{1476E1B0-65E5-45B4-95B5-633675FCE345}" srcOrd="0" destOrd="0" presId="urn:microsoft.com/office/officeart/2005/8/layout/vList5"/>
    <dgm:cxn modelId="{788D9E64-777F-4A00-B859-9BC1E5280C44}" srcId="{0C3D8E63-3D18-442C-9364-0272BCC08412}" destId="{FE738E57-4427-4181-9CBC-9D1B86705FA3}" srcOrd="0" destOrd="0" parTransId="{2C2D049C-EB21-483D-9A5F-BB380446FDE2}" sibTransId="{3027E774-B2AB-4698-AF8A-968D0799D46F}"/>
    <dgm:cxn modelId="{DD2C2516-0C46-479E-A82B-32C147742919}" type="presOf" srcId="{9ADB4641-0E9D-433A-92DC-D172AD4575C0}" destId="{7B3FA26B-E3CF-4D31-82B5-7CAD30BFE34F}" srcOrd="0" destOrd="0" presId="urn:microsoft.com/office/officeart/2005/8/layout/vList5"/>
    <dgm:cxn modelId="{CF8DED64-A1A9-42F1-98F7-CFF20E3DD384}" srcId="{F23B0E4B-5BC4-4A36-88D5-975FC24141BD}" destId="{5042E031-863B-46DA-83D1-7782CD136E5B}" srcOrd="2" destOrd="0" parTransId="{C176E2F8-6905-411B-BAA5-9668846D11F6}" sibTransId="{02293177-2A9A-4508-8FD0-37AE142AF72C}"/>
    <dgm:cxn modelId="{AF722428-7502-43C4-8B01-9403B037A8F5}" type="presParOf" srcId="{A7E369D4-E2E2-4CC2-813D-EAED87E37C65}" destId="{24CDB1EA-4CD8-44BF-84EC-618B2FE54761}" srcOrd="0" destOrd="0" presId="urn:microsoft.com/office/officeart/2005/8/layout/vList5"/>
    <dgm:cxn modelId="{5EB303F4-93EB-4653-9630-5A7AEC459932}" type="presParOf" srcId="{24CDB1EA-4CD8-44BF-84EC-618B2FE54761}" destId="{C8594DA0-D87E-4680-9926-4EE2162D5ADB}" srcOrd="0" destOrd="0" presId="urn:microsoft.com/office/officeart/2005/8/layout/vList5"/>
    <dgm:cxn modelId="{2B21FBE6-0818-4EAD-8174-F5BE7998A4F5}" type="presParOf" srcId="{24CDB1EA-4CD8-44BF-84EC-618B2FE54761}" destId="{A1E67515-BAD2-45F5-B7CF-1F80F0500C57}" srcOrd="1" destOrd="0" presId="urn:microsoft.com/office/officeart/2005/8/layout/vList5"/>
    <dgm:cxn modelId="{2FBDDC2D-17EE-4A3C-8A90-B6111D1C59CC}" type="presParOf" srcId="{A7E369D4-E2E2-4CC2-813D-EAED87E37C65}" destId="{33BE16C7-A85C-4ABB-8161-AFAA6E207E58}" srcOrd="1" destOrd="0" presId="urn:microsoft.com/office/officeart/2005/8/layout/vList5"/>
    <dgm:cxn modelId="{31A089A3-91A9-444D-A4E8-E51AD2306749}" type="presParOf" srcId="{A7E369D4-E2E2-4CC2-813D-EAED87E37C65}" destId="{260761F4-AA1A-46DD-AA83-97B856EB5DC5}" srcOrd="2" destOrd="0" presId="urn:microsoft.com/office/officeart/2005/8/layout/vList5"/>
    <dgm:cxn modelId="{67EB80A4-1B9F-458A-B59B-5C675F9855F0}" type="presParOf" srcId="{260761F4-AA1A-46DD-AA83-97B856EB5DC5}" destId="{95FD603B-8A14-45EA-BC92-5A6B440C0B9F}" srcOrd="0" destOrd="0" presId="urn:microsoft.com/office/officeart/2005/8/layout/vList5"/>
    <dgm:cxn modelId="{784EC32C-8CA2-4BDC-A5F0-8338B9C922E1}" type="presParOf" srcId="{260761F4-AA1A-46DD-AA83-97B856EB5DC5}" destId="{7B3FA26B-E3CF-4D31-82B5-7CAD30BFE34F}" srcOrd="1" destOrd="0" presId="urn:microsoft.com/office/officeart/2005/8/layout/vList5"/>
    <dgm:cxn modelId="{530FEF62-F299-4E47-92E1-E9DD5C5BE448}" type="presParOf" srcId="{A7E369D4-E2E2-4CC2-813D-EAED87E37C65}" destId="{C1432BC6-3C69-4C4B-80D8-1BA42397515E}" srcOrd="3" destOrd="0" presId="urn:microsoft.com/office/officeart/2005/8/layout/vList5"/>
    <dgm:cxn modelId="{128D9F8F-574C-429C-94CC-8CBA7126F082}" type="presParOf" srcId="{A7E369D4-E2E2-4CC2-813D-EAED87E37C65}" destId="{F09FEA40-646D-49AE-867E-77749A6C1F19}" srcOrd="4" destOrd="0" presId="urn:microsoft.com/office/officeart/2005/8/layout/vList5"/>
    <dgm:cxn modelId="{FF5749B8-BECD-4473-9FF7-924F6F54020D}" type="presParOf" srcId="{F09FEA40-646D-49AE-867E-77749A6C1F19}" destId="{D8F64490-1CF4-4E41-B7CC-481A5F7FF96C}" srcOrd="0" destOrd="0" presId="urn:microsoft.com/office/officeart/2005/8/layout/vList5"/>
    <dgm:cxn modelId="{5593AF98-F63F-4F91-A771-C278A7C533A6}" type="presParOf" srcId="{F09FEA40-646D-49AE-867E-77749A6C1F19}" destId="{1476E1B0-65E5-45B4-95B5-633675FCE3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CA03A-2E1C-400C-A2EB-7D19B0EC3745}">
      <dsp:nvSpPr>
        <dsp:cNvPr id="0" name=""/>
        <dsp:cNvSpPr/>
      </dsp:nvSpPr>
      <dsp:spPr>
        <a:xfrm>
          <a:off x="3637890" y="293905"/>
          <a:ext cx="7055692" cy="15853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Мені приснились </a:t>
          </a:r>
          <a:r>
            <a:rPr lang="uk-UA" sz="23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ночі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300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соловʼні</a:t>
          </a:r>
          <a:r>
            <a:rPr lang="uk-UA" sz="23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дівочі </a:t>
          </a:r>
          <a:r>
            <a:rPr lang="uk-UA" sz="23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співи</a:t>
          </a:r>
          <a:r>
            <a:rPr lang="uk-UA" sz="23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3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пахощі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левад (М. Рильський)</a:t>
          </a:r>
          <a:endParaRPr lang="ru-RU" sz="2300" kern="1200" dirty="0"/>
        </a:p>
      </dsp:txBody>
      <dsp:txXfrm>
        <a:off x="3637890" y="492079"/>
        <a:ext cx="6461170" cy="1189043"/>
      </dsp:txXfrm>
    </dsp:sp>
    <dsp:sp modelId="{D6836AB5-09CA-4A71-92F0-C7AFD3137F61}">
      <dsp:nvSpPr>
        <dsp:cNvPr id="0" name=""/>
        <dsp:cNvSpPr/>
      </dsp:nvSpPr>
      <dsp:spPr>
        <a:xfrm>
          <a:off x="0" y="408866"/>
          <a:ext cx="3617392" cy="1283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900" kern="1200" dirty="0" smtClean="0"/>
            <a:t>Ставимо:</a:t>
          </a:r>
          <a:endParaRPr lang="ru-RU" sz="3900" kern="1200" dirty="0"/>
        </a:p>
      </dsp:txBody>
      <dsp:txXfrm>
        <a:off x="62679" y="471545"/>
        <a:ext cx="3492034" cy="1158630"/>
      </dsp:txXfrm>
    </dsp:sp>
    <dsp:sp modelId="{FFF34B61-F557-46FF-935B-15015C8D14E5}">
      <dsp:nvSpPr>
        <dsp:cNvPr id="0" name=""/>
        <dsp:cNvSpPr/>
      </dsp:nvSpPr>
      <dsp:spPr>
        <a:xfrm>
          <a:off x="2958950" y="2163814"/>
          <a:ext cx="8008162" cy="17134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Побіжу дожену 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його (Г. Квітка-</a:t>
          </a:r>
          <a:r>
            <a:rPr lang="uk-UA" sz="2300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Основʼяненко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);</a:t>
          </a:r>
          <a:endParaRPr lang="ru-RU" sz="2300" kern="1200" dirty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Ти </a:t>
          </a:r>
          <a:r>
            <a:rPr lang="uk-UA" sz="23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гукай не гукай</a:t>
          </a: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 а літа не почують</a:t>
          </a:r>
          <a:endParaRPr lang="ru-RU" sz="2300" kern="1200" dirty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3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(Б. Олійник)</a:t>
          </a:r>
          <a:endParaRPr lang="ru-RU" sz="23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2958950" y="2377994"/>
        <a:ext cx="7365624" cy="1285077"/>
      </dsp:txXfrm>
    </dsp:sp>
    <dsp:sp modelId="{1FED62BC-01FA-4039-9CB2-F8D00E38BEB1}">
      <dsp:nvSpPr>
        <dsp:cNvPr id="0" name=""/>
        <dsp:cNvSpPr/>
      </dsp:nvSpPr>
      <dsp:spPr>
        <a:xfrm>
          <a:off x="7" y="2382256"/>
          <a:ext cx="2955624" cy="118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900" kern="1200" dirty="0" smtClean="0"/>
            <a:t>Не ставимо:</a:t>
          </a:r>
        </a:p>
      </dsp:txBody>
      <dsp:txXfrm>
        <a:off x="57739" y="2439988"/>
        <a:ext cx="2840160" cy="106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20505-D9D4-43AD-878D-0ACAA86A697F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8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</a:t>
          </a:r>
          <a:endParaRPr lang="ru-RU" sz="8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-5400000">
        <a:off x="2" y="556163"/>
        <a:ext cx="1103965" cy="473128"/>
      </dsp:txXfrm>
    </dsp:sp>
    <dsp:sp modelId="{EA214F40-FE8C-4FDD-A612-7BBF2307F0A7}">
      <dsp:nvSpPr>
        <dsp:cNvPr id="0" name=""/>
        <dsp:cNvSpPr/>
      </dsp:nvSpPr>
      <dsp:spPr>
        <a:xfrm rot="5400000">
          <a:off x="5296957" y="-419299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В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підземній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глибині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в морях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під водою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на вершинах 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гір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в хащах 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лісових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уранці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вніч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удень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вечірньою порою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в селах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в містах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звучить мені твій сміх (В. Сосюра).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-5400000">
        <a:off x="1103965" y="50068"/>
        <a:ext cx="9361566" cy="925513"/>
      </dsp:txXfrm>
    </dsp:sp>
    <dsp:sp modelId="{F9A16C2C-1D57-4EB4-A449-066CBF3EDA34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8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</a:t>
          </a:r>
          <a:endParaRPr lang="ru-RU" sz="8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-5400000">
        <a:off x="2" y="1939105"/>
        <a:ext cx="1103965" cy="473128"/>
      </dsp:txXfrm>
    </dsp:sp>
    <dsp:sp modelId="{06EA81C7-F1C1-407C-A039-FCDB5DABFDF7}">
      <dsp:nvSpPr>
        <dsp:cNvPr id="0" name=""/>
        <dsp:cNvSpPr/>
      </dsp:nvSpPr>
      <dsp:spPr>
        <a:xfrm rot="5400000">
          <a:off x="5297227" y="-2860726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Моє щастя ‒ Вітчизни простори, оповиті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сонцем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хмелем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й зерном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(М. Стельмах)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-5400000">
        <a:off x="1103965" y="1382578"/>
        <a:ext cx="9361592" cy="925026"/>
      </dsp:txXfrm>
    </dsp:sp>
    <dsp:sp modelId="{253410FA-0F8A-4F11-AF2C-4CD8400046DF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100" b="1" kern="1200" dirty="0" smtClean="0">
              <a:solidFill>
                <a:srgbClr val="C00000"/>
              </a:solidFill>
            </a:rPr>
            <a:t>АЛЕ!</a:t>
          </a:r>
          <a:endParaRPr lang="ru-RU" sz="3100" b="1" kern="1200" dirty="0">
            <a:solidFill>
              <a:srgbClr val="C00000"/>
            </a:solidFill>
          </a:endParaRPr>
        </a:p>
      </dsp:txBody>
      <dsp:txXfrm rot="-5400000">
        <a:off x="2" y="3322047"/>
        <a:ext cx="1103965" cy="473128"/>
      </dsp:txXfrm>
    </dsp:sp>
    <dsp:sp modelId="{B2DC859F-0E73-406C-80FE-668A1BF0F633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Лаврін стояв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ні живий ні мертвий 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(І. Нечуй-Левицький);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І сміх і гріх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було дивитися на цю недоладну постать (М. Стельмах)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-5400000">
        <a:off x="1103965" y="2820107"/>
        <a:ext cx="9361592" cy="925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C52CF-9B21-4CC8-BE49-B3BD4D9D6198}">
      <dsp:nvSpPr>
        <dsp:cNvPr id="0" name=""/>
        <dsp:cNvSpPr/>
      </dsp:nvSpPr>
      <dsp:spPr>
        <a:xfrm>
          <a:off x="4206239" y="485"/>
          <a:ext cx="6309360" cy="18946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За шкільними партами схилились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чорні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біляві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русяві 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голівки.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Над містом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кучерявий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голубий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ласкавий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дим.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4206239" y="237312"/>
        <a:ext cx="5598878" cy="1420965"/>
      </dsp:txXfrm>
    </dsp:sp>
    <dsp:sp modelId="{B3B255F8-B2A7-4CC0-BA9D-51B30E257FA1}">
      <dsp:nvSpPr>
        <dsp:cNvPr id="0" name=""/>
        <dsp:cNvSpPr/>
      </dsp:nvSpPr>
      <dsp:spPr>
        <a:xfrm>
          <a:off x="0" y="276247"/>
          <a:ext cx="4206240" cy="1343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760" tIns="182880" rIns="365760" bIns="182880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6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</a:t>
          </a:r>
          <a:endParaRPr lang="ru-RU" sz="96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65564" y="341811"/>
        <a:ext cx="4075112" cy="1211967"/>
      </dsp:txXfrm>
    </dsp:sp>
    <dsp:sp modelId="{E6E998DD-CF8F-402A-93AC-98A032D079C9}">
      <dsp:nvSpPr>
        <dsp:cNvPr id="0" name=""/>
        <dsp:cNvSpPr/>
      </dsp:nvSpPr>
      <dsp:spPr>
        <a:xfrm>
          <a:off x="4206240" y="2084567"/>
          <a:ext cx="6309360" cy="18946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Буде правда цвісти на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вкраїнській осяяній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ниві (Б. Грінченко).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Паленіють яблука червоні на 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крихкому білому 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снігу (П. </a:t>
          </a:r>
          <a:r>
            <a:rPr lang="uk-UA" sz="2000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Перебийніс</a:t>
          </a:r>
          <a:r>
            <a:rPr lang="uk-UA" sz="2000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).</a:t>
          </a:r>
          <a:endParaRPr lang="ru-RU" sz="2000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4206240" y="2321394"/>
        <a:ext cx="5598878" cy="1420965"/>
      </dsp:txXfrm>
    </dsp:sp>
    <dsp:sp modelId="{021C2DD5-C777-4019-97BF-2D08CF9F1DF1}">
      <dsp:nvSpPr>
        <dsp:cNvPr id="0" name=""/>
        <dsp:cNvSpPr/>
      </dsp:nvSpPr>
      <dsp:spPr>
        <a:xfrm>
          <a:off x="0" y="2334960"/>
          <a:ext cx="4206240" cy="1393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65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АЛЕ!</a:t>
          </a:r>
          <a:endParaRPr lang="ru-RU" sz="6500" b="1" kern="1200" dirty="0">
            <a:solidFill>
              <a:srgbClr val="FF0000"/>
            </a:solidFill>
            <a:latin typeface="Bookman Old Style" panose="02050604050505020204" pitchFamily="18" charset="0"/>
          </a:endParaRPr>
        </a:p>
      </dsp:txBody>
      <dsp:txXfrm>
        <a:off x="68041" y="2403001"/>
        <a:ext cx="4070158" cy="1257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2B7D-F369-4E5B-81B9-E43E43C6F524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:</a:t>
          </a:r>
          <a:endParaRPr lang="ru-RU" sz="5000" b="1" kern="1200" dirty="0"/>
        </a:p>
      </dsp:txBody>
      <dsp:txXfrm rot="-5400000">
        <a:off x="2" y="556163"/>
        <a:ext cx="1103965" cy="473128"/>
      </dsp:txXfrm>
    </dsp:sp>
    <dsp:sp modelId="{BCAF228D-8663-45DF-AD46-04CB023EDAAE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i="1" u="sng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Усе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в чеканні</a:t>
          </a:r>
          <a:r>
            <a:rPr lang="uk-UA" sz="17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спілі краплі рос</a:t>
          </a:r>
          <a:r>
            <a:rPr lang="uk-UA" sz="17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 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земля і місяць</a:t>
          </a:r>
          <a:r>
            <a:rPr lang="uk-UA" sz="17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вишні і тополі 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(Б. Олійник).</a:t>
          </a:r>
          <a:endParaRPr lang="ru-RU" sz="17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 обговоренні дисертації </a:t>
          </a:r>
          <a:r>
            <a:rPr lang="uk-UA" sz="1700" i="1" u="sng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взяли участь</a:t>
          </a:r>
          <a:r>
            <a:rPr lang="uk-UA" sz="17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проф. К. </a:t>
          </a:r>
          <a:r>
            <a:rPr lang="uk-UA" sz="1700" b="1" kern="120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Городенська</a:t>
          </a:r>
          <a:r>
            <a:rPr lang="uk-UA" sz="17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професор </a:t>
          </a:r>
          <a:r>
            <a:rPr lang="uk-UA" sz="1700" b="1" kern="120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М.Степаненко</a:t>
          </a:r>
          <a:r>
            <a:rPr lang="uk-UA" sz="17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доцент С. </a:t>
          </a:r>
          <a:r>
            <a:rPr lang="uk-UA" sz="1700" b="1" kern="120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Гончарюк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та</a:t>
          </a:r>
          <a:r>
            <a:rPr lang="uk-UA" sz="17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докторант Т. Ткачук</a:t>
          </a:r>
          <a:r>
            <a:rPr lang="uk-UA" sz="17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(З протоколу кафедри).</a:t>
          </a:r>
          <a:endParaRPr lang="ru-RU" sz="17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 rot="-5400000">
        <a:off x="1103965" y="54248"/>
        <a:ext cx="9361566" cy="925513"/>
      </dsp:txXfrm>
    </dsp:sp>
    <dsp:sp modelId="{631B4576-DE98-4D1C-9E52-75AB8121A60F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‒</a:t>
          </a:r>
          <a:endParaRPr lang="ru-RU" sz="5000" b="1" kern="1200" dirty="0"/>
        </a:p>
      </dsp:txBody>
      <dsp:txXfrm rot="-5400000">
        <a:off x="2" y="1939105"/>
        <a:ext cx="1103965" cy="473128"/>
      </dsp:txXfrm>
    </dsp:sp>
    <dsp:sp modelId="{41DBF0C6-916C-4D06-BB8B-50D3DCD62F7D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Луки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гори</a:t>
          </a:r>
          <a:r>
            <a:rPr lang="uk-UA" sz="2000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пишні </a:t>
          </a: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сади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–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i="1" u="sng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все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зелене й принишкле (О. Гончар).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І гай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 </a:t>
          </a: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і луг</a:t>
          </a:r>
          <a:r>
            <a:rPr lang="uk-UA" sz="2000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навколишнє </a:t>
          </a: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село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–</a:t>
          </a:r>
          <a:r>
            <a:rPr lang="uk-UA" sz="2000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 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здавалось, </a:t>
          </a:r>
          <a:r>
            <a:rPr lang="uk-UA" sz="2000" i="1" u="sng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усе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навкруги було йому до болю знайоме.</a:t>
          </a:r>
          <a:endParaRPr lang="ru-RU" sz="2000" kern="1200" dirty="0"/>
        </a:p>
      </dsp:txBody>
      <dsp:txXfrm rot="-5400000">
        <a:off x="1103965" y="1437165"/>
        <a:ext cx="9361592" cy="925026"/>
      </dsp:txXfrm>
    </dsp:sp>
    <dsp:sp modelId="{954EC287-0CB9-45C1-8455-3768EBEB61EA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000" b="1" kern="1200" dirty="0" smtClean="0">
              <a:solidFill>
                <a:srgbClr val="002060"/>
              </a:solidFill>
            </a:rPr>
            <a:t>: </a:t>
          </a:r>
          <a:r>
            <a:rPr lang="ru-RU" sz="5000" b="1" kern="1200" dirty="0" smtClean="0">
              <a:solidFill>
                <a:srgbClr val="002060"/>
              </a:solidFill>
              <a:latin typeface="Calibri" panose="020F0502020204030204" pitchFamily="34" charset="0"/>
            </a:rPr>
            <a:t>‒</a:t>
          </a:r>
          <a:endParaRPr lang="ru-RU" sz="5000" b="1" kern="1200" dirty="0"/>
        </a:p>
      </dsp:txBody>
      <dsp:txXfrm rot="-5400000">
        <a:off x="2" y="3322047"/>
        <a:ext cx="1103965" cy="473128"/>
      </dsp:txXfrm>
    </dsp:sp>
    <dsp:sp modelId="{08C718BE-7BAC-4C07-B68E-809733858EBB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200" i="1" u="sng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Скрізь</a:t>
          </a:r>
          <a:r>
            <a:rPr lang="uk-UA" sz="22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uk-UA" sz="22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2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на землі </a:t>
          </a:r>
          <a:r>
            <a:rPr lang="uk-UA" sz="22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і </a:t>
          </a:r>
          <a:r>
            <a:rPr lang="uk-UA" sz="22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на небі </a:t>
          </a:r>
          <a:r>
            <a:rPr lang="uk-UA" sz="22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–</a:t>
          </a:r>
          <a:r>
            <a:rPr lang="uk-UA" sz="22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сьогодні почувалося свято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2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(О. Гончар).</a:t>
          </a:r>
          <a:endParaRPr lang="ru-RU" sz="2200" kern="1200" dirty="0"/>
        </a:p>
      </dsp:txBody>
      <dsp:txXfrm rot="-5400000">
        <a:off x="1103965" y="2820107"/>
        <a:ext cx="9361592" cy="9250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6629F-E83A-4338-B757-B27314626590}">
      <dsp:nvSpPr>
        <dsp:cNvPr id="0" name=""/>
        <dsp:cNvSpPr/>
      </dsp:nvSpPr>
      <dsp:spPr>
        <a:xfrm rot="5400000">
          <a:off x="6757104" y="-2518024"/>
          <a:ext cx="1698041" cy="7158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Отже</a:t>
          </a:r>
          <a:r>
            <a:rPr lang="uk-UA" sz="28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 </a:t>
          </a:r>
          <a:r>
            <a:rPr lang="uk-UA" sz="2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українська фразеологія надзвичайно багата і своїм змістом, і виражальними засобами… (М. Жовтобрюх).</a:t>
          </a:r>
          <a:endParaRPr lang="ru-RU" sz="28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 rot="-5400000">
        <a:off x="4026772" y="295200"/>
        <a:ext cx="7075814" cy="1532257"/>
      </dsp:txXfrm>
    </dsp:sp>
    <dsp:sp modelId="{D3E63A1B-FD89-4A66-B310-2B94853FF75D}">
      <dsp:nvSpPr>
        <dsp:cNvPr id="0" name=""/>
        <dsp:cNvSpPr/>
      </dsp:nvSpPr>
      <dsp:spPr>
        <a:xfrm>
          <a:off x="0" y="53"/>
          <a:ext cx="402677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ПІСЛЯ</a:t>
          </a:r>
          <a:endParaRPr lang="ru-RU" sz="40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103614" y="103667"/>
        <a:ext cx="3819544" cy="1915324"/>
      </dsp:txXfrm>
    </dsp:sp>
    <dsp:sp modelId="{75EAFE11-B97C-40B5-B2E3-5B7A3531B7AB}">
      <dsp:nvSpPr>
        <dsp:cNvPr id="0" name=""/>
        <dsp:cNvSpPr/>
      </dsp:nvSpPr>
      <dsp:spPr>
        <a:xfrm rot="5400000">
          <a:off x="6572162" y="-289344"/>
          <a:ext cx="2067926" cy="7158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Мова цього народу є мовою державною</a:t>
          </a:r>
          <a:r>
            <a:rPr lang="uk-UA" sz="24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4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4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отже</a:t>
          </a:r>
          <a:r>
            <a:rPr lang="uk-UA" sz="24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мовою державно-адміністративних установ, війська, промислових підприємств, освіти, засобів сполучення, великої торгівлі, державної медицини… (О. Ткаченко)</a:t>
          </a:r>
          <a:endParaRPr lang="ru-RU" sz="24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 rot="-5400000">
        <a:off x="4026772" y="2356994"/>
        <a:ext cx="7057758" cy="1866030"/>
      </dsp:txXfrm>
    </dsp:sp>
    <dsp:sp modelId="{B7AF2E5C-1732-4ED8-ABF1-287C20C0CCFC}">
      <dsp:nvSpPr>
        <dsp:cNvPr id="0" name=""/>
        <dsp:cNvSpPr/>
      </dsp:nvSpPr>
      <dsp:spPr>
        <a:xfrm>
          <a:off x="0" y="2228732"/>
          <a:ext cx="402677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ПЕРЕД</a:t>
          </a:r>
          <a:endParaRPr lang="ru-RU" sz="40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103614" y="2332346"/>
        <a:ext cx="3819544" cy="19153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329EF-17BE-4D03-80C2-7C807E1A91C6}">
      <dsp:nvSpPr>
        <dsp:cNvPr id="0" name=""/>
        <dsp:cNvSpPr/>
      </dsp:nvSpPr>
      <dsp:spPr>
        <a:xfrm>
          <a:off x="8974" y="348572"/>
          <a:ext cx="3058917" cy="864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ПРОТЕ</a:t>
          </a:r>
          <a:endParaRPr lang="ru-RU" sz="2600" b="1" kern="1200" dirty="0">
            <a:solidFill>
              <a:schemeClr val="tx1"/>
            </a:solidFill>
            <a:latin typeface="Bookman Old Style" panose="02050604050505020204" pitchFamily="18" charset="0"/>
          </a:endParaRPr>
        </a:p>
      </dsp:txBody>
      <dsp:txXfrm>
        <a:off x="441107" y="348572"/>
        <a:ext cx="2194651" cy="864266"/>
      </dsp:txXfrm>
    </dsp:sp>
    <dsp:sp modelId="{736144D4-4754-4F40-BD7A-6D9574D404FE}">
      <dsp:nvSpPr>
        <dsp:cNvPr id="0" name=""/>
        <dsp:cNvSpPr/>
      </dsp:nvSpPr>
      <dsp:spPr>
        <a:xfrm>
          <a:off x="2734498" y="262485"/>
          <a:ext cx="4474255" cy="122188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Немає сонця - і десь воно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проте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b="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живе і світить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(М. </a:t>
          </a:r>
          <a:r>
            <a:rPr lang="uk-UA" sz="2000" b="0" kern="120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Рильськй</a:t>
          </a:r>
          <a:r>
            <a:rPr lang="uk-UA" sz="2000" b="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) </a:t>
          </a:r>
          <a:endParaRPr lang="ru-RU" sz="2000" b="0" kern="1200" dirty="0">
            <a:latin typeface="Bookman Old Style" panose="02050604050505020204" pitchFamily="18" charset="0"/>
          </a:endParaRPr>
        </a:p>
      </dsp:txBody>
      <dsp:txXfrm>
        <a:off x="3345439" y="262485"/>
        <a:ext cx="3252373" cy="1221882"/>
      </dsp:txXfrm>
    </dsp:sp>
    <dsp:sp modelId="{4D44C11B-7BBF-474F-A59A-160C11472AE4}">
      <dsp:nvSpPr>
        <dsp:cNvPr id="0" name=""/>
        <dsp:cNvSpPr/>
      </dsp:nvSpPr>
      <dsp:spPr>
        <a:xfrm>
          <a:off x="6790777" y="230210"/>
          <a:ext cx="4747771" cy="121751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l" defTabSz="7334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5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 давніх-давен у людей </a:t>
          </a:r>
          <a:r>
            <a:rPr lang="uk-UA" sz="1650" kern="1200" dirty="0" err="1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виникло</a:t>
          </a:r>
          <a:r>
            <a:rPr lang="uk-UA" sz="165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прагнення проникнути в суть географічних назв. </a:t>
          </a:r>
          <a:r>
            <a:rPr lang="uk-UA" sz="165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Проте</a:t>
          </a:r>
          <a:r>
            <a:rPr lang="uk-UA" sz="165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й досі походження багатьох з них невідоме (І. Вихованець)</a:t>
          </a:r>
          <a:endParaRPr lang="ru-RU" sz="165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>
        <a:off x="7399535" y="230210"/>
        <a:ext cx="3530256" cy="1217515"/>
      </dsp:txXfrm>
    </dsp:sp>
    <dsp:sp modelId="{C63C6BB3-2A6F-4700-8A02-0154C0885EF5}">
      <dsp:nvSpPr>
        <dsp:cNvPr id="0" name=""/>
        <dsp:cNvSpPr/>
      </dsp:nvSpPr>
      <dsp:spPr>
        <a:xfrm>
          <a:off x="8974" y="1562946"/>
          <a:ext cx="3058917" cy="12235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ОДНАК</a:t>
          </a:r>
          <a:endParaRPr lang="ru-RU" sz="2600" b="1" kern="1200" dirty="0">
            <a:solidFill>
              <a:schemeClr val="tx1"/>
            </a:solidFill>
            <a:latin typeface="Bookman Old Style" panose="02050604050505020204" pitchFamily="18" charset="0"/>
          </a:endParaRPr>
        </a:p>
      </dsp:txBody>
      <dsp:txXfrm>
        <a:off x="620758" y="1562946"/>
        <a:ext cx="1835350" cy="1223567"/>
      </dsp:txXfrm>
    </dsp:sp>
    <dsp:sp modelId="{27E49E66-F1F0-4F1A-9844-73321F723703}">
      <dsp:nvSpPr>
        <dsp:cNvPr id="0" name=""/>
        <dsp:cNvSpPr/>
      </dsp:nvSpPr>
      <dsp:spPr>
        <a:xfrm>
          <a:off x="2670233" y="1666949"/>
          <a:ext cx="3849889" cy="10155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Є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20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однак</a:t>
          </a:r>
          <a:r>
            <a:rPr lang="uk-UA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20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у перекладі книги… (П. Плющ).</a:t>
          </a:r>
          <a:endParaRPr lang="ru-RU" sz="20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>
        <a:off x="3178013" y="1666949"/>
        <a:ext cx="2834329" cy="1015560"/>
      </dsp:txXfrm>
    </dsp:sp>
    <dsp:sp modelId="{D770CC9F-D844-40AA-B1A1-6D690190DF5D}">
      <dsp:nvSpPr>
        <dsp:cNvPr id="0" name=""/>
        <dsp:cNvSpPr/>
      </dsp:nvSpPr>
      <dsp:spPr>
        <a:xfrm>
          <a:off x="6164676" y="1666949"/>
          <a:ext cx="5468769" cy="10155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Шевченко від початку й до останніх днів ставився до Гоголя з великою повагою… </a:t>
          </a:r>
          <a:r>
            <a:rPr lang="uk-UA" sz="18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Однак</a:t>
          </a: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висловлював і критичні… (Ю. Барабаш)</a:t>
          </a:r>
          <a:endParaRPr lang="ru-RU" sz="18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>
        <a:off x="6672456" y="1666949"/>
        <a:ext cx="4453209" cy="1015560"/>
      </dsp:txXfrm>
    </dsp:sp>
    <dsp:sp modelId="{D4EA3B87-F5F5-4239-9D44-B6DC049DF88F}">
      <dsp:nvSpPr>
        <dsp:cNvPr id="0" name=""/>
        <dsp:cNvSpPr/>
      </dsp:nvSpPr>
      <dsp:spPr>
        <a:xfrm>
          <a:off x="8974" y="2957909"/>
          <a:ext cx="3058917" cy="12235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ЗОКРЕМА</a:t>
          </a:r>
          <a:endParaRPr lang="ru-RU" sz="2600" b="1" kern="1200" dirty="0">
            <a:solidFill>
              <a:schemeClr val="tx1"/>
            </a:solidFill>
            <a:latin typeface="Bookman Old Style" panose="02050604050505020204" pitchFamily="18" charset="0"/>
          </a:endParaRPr>
        </a:p>
      </dsp:txBody>
      <dsp:txXfrm>
        <a:off x="620758" y="2957909"/>
        <a:ext cx="1835350" cy="1223567"/>
      </dsp:txXfrm>
    </dsp:sp>
    <dsp:sp modelId="{F02D5A6A-12CB-4D0C-9038-0842AF9F241B}">
      <dsp:nvSpPr>
        <dsp:cNvPr id="0" name=""/>
        <dsp:cNvSpPr/>
      </dsp:nvSpPr>
      <dsp:spPr>
        <a:xfrm>
          <a:off x="2630277" y="3001126"/>
          <a:ext cx="4541308" cy="121703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До всеукраїнської акції приєдналося</a:t>
          </a:r>
          <a:r>
            <a:rPr lang="uk-UA" sz="18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8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зокрема</a:t>
          </a:r>
          <a:r>
            <a:rPr lang="uk-UA" sz="18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понад двісті бійців 3-ї бригади …. (Україна молода, 08.01.2019</a:t>
          </a:r>
          <a:endParaRPr lang="ru-RU" sz="18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>
        <a:off x="3238796" y="3001126"/>
        <a:ext cx="3324271" cy="1217037"/>
      </dsp:txXfrm>
    </dsp:sp>
    <dsp:sp modelId="{D9A3BD9D-18E6-4B8F-B373-22FC09D24FE5}">
      <dsp:nvSpPr>
        <dsp:cNvPr id="0" name=""/>
        <dsp:cNvSpPr/>
      </dsp:nvSpPr>
      <dsp:spPr>
        <a:xfrm>
          <a:off x="6856095" y="2957812"/>
          <a:ext cx="5067622" cy="122376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Певним підсумком</a:t>
          </a:r>
          <a:r>
            <a:rPr lang="uk-UA" sz="18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</a:t>
          </a:r>
          <a:r>
            <a:rPr lang="uk-UA" sz="1800" b="1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зокрема</a:t>
          </a:r>
          <a:r>
            <a:rPr lang="uk-UA" sz="1800" kern="12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rPr>
            <a:t> в галузі вивчення української мови, є видана енциклопедія «Українська мова» (О. Ткаченко</a:t>
          </a:r>
          <a:endParaRPr lang="ru-RU" sz="1800" kern="1200" dirty="0">
            <a:solidFill>
              <a:schemeClr val="accent5">
                <a:lumMod val="75000"/>
              </a:schemeClr>
            </a:solidFill>
            <a:latin typeface="Bookman Old Style" panose="02050604050505020204" pitchFamily="18" charset="0"/>
          </a:endParaRPr>
        </a:p>
      </dsp:txBody>
      <dsp:txXfrm>
        <a:off x="7467975" y="2957812"/>
        <a:ext cx="3843862" cy="1223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8EAD4-C9D5-45DE-894A-5D87F17BD97F}">
      <dsp:nvSpPr>
        <dsp:cNvPr id="0" name=""/>
        <dsp:cNvSpPr/>
      </dsp:nvSpPr>
      <dsp:spPr>
        <a:xfrm rot="10800000">
          <a:off x="82536" y="17123"/>
          <a:ext cx="11817915" cy="20621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66" tIns="91440" rIns="170688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            </a:t>
          </a:r>
          <a:r>
            <a:rPr lang="uk-UA" sz="18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З глибокою повагою Роман </a:t>
          </a:r>
          <a:r>
            <a:rPr lang="uk-UA" sz="18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uk-UA" sz="18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  З глибокою повагою ректор Чернівецького університету Роман </a:t>
          </a:r>
          <a:r>
            <a:rPr lang="uk-UA" sz="18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ru-RU" sz="1800" b="1" kern="1200" dirty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10800000">
        <a:off x="598077" y="17123"/>
        <a:ext cx="11302374" cy="2062165"/>
      </dsp:txXfrm>
    </dsp:sp>
    <dsp:sp modelId="{39B11A39-13F7-4978-8343-B202723CF7F3}">
      <dsp:nvSpPr>
        <dsp:cNvPr id="0" name=""/>
        <dsp:cNvSpPr/>
      </dsp:nvSpPr>
      <dsp:spPr>
        <a:xfrm>
          <a:off x="704052" y="478151"/>
          <a:ext cx="1446610" cy="120884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15658-906D-4995-9D33-4224DBAB2D18}">
      <dsp:nvSpPr>
        <dsp:cNvPr id="0" name=""/>
        <dsp:cNvSpPr/>
      </dsp:nvSpPr>
      <dsp:spPr>
        <a:xfrm rot="10800000">
          <a:off x="-2" y="2393622"/>
          <a:ext cx="11900456" cy="19561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6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З глибокою повагою ‒ Роман </a:t>
          </a:r>
          <a:r>
            <a:rPr lang="uk-UA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uk-UA" sz="20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              З повагою </a:t>
          </a:r>
          <a:r>
            <a:rPr lang="uk-UA" sz="2000" b="1" kern="1200" dirty="0" smtClean="0">
              <a:solidFill>
                <a:srgbClr val="002060"/>
              </a:solidFill>
              <a:latin typeface="Calibri" panose="020F0502020204030204" pitchFamily="34" charset="0"/>
            </a:rPr>
            <a:t>‒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ректор Чернівецького університету  Роман </a:t>
          </a:r>
          <a:r>
            <a:rPr lang="uk-UA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endParaRPr lang="uk-UA" sz="20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З глибокою повагою ‒ Роман </a:t>
          </a:r>
          <a:r>
            <a:rPr lang="uk-UA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Петришин</a:t>
          </a: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 </a:t>
          </a:r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ректор Чернівецького університету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0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 rot="10800000">
        <a:off x="489026" y="2393622"/>
        <a:ext cx="11411428" cy="1956113"/>
      </dsp:txXfrm>
    </dsp:sp>
    <dsp:sp modelId="{BB24342B-D264-47BE-ACD4-64017FBBCA0C}">
      <dsp:nvSpPr>
        <dsp:cNvPr id="0" name=""/>
        <dsp:cNvSpPr/>
      </dsp:nvSpPr>
      <dsp:spPr>
        <a:xfrm>
          <a:off x="922399" y="2652732"/>
          <a:ext cx="1208843" cy="12088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67515-BAD2-45F5-B7CF-1F80F0500C57}">
      <dsp:nvSpPr>
        <dsp:cNvPr id="0" name=""/>
        <dsp:cNvSpPr/>
      </dsp:nvSpPr>
      <dsp:spPr>
        <a:xfrm rot="5400000">
          <a:off x="7131174" y="-2769843"/>
          <a:ext cx="1726551" cy="74036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2400" kern="1200" dirty="0" smtClean="0">
              <a:latin typeface="Bookman Old Style" panose="02050604050505020204" pitchFamily="18" charset="0"/>
            </a:rPr>
            <a:t>«</a:t>
          </a:r>
          <a:r>
            <a:rPr lang="ru-RU" sz="2400" kern="1200" dirty="0" err="1" smtClean="0">
              <a:latin typeface="Bookman Old Style" panose="02050604050505020204" pitchFamily="18" charset="0"/>
            </a:rPr>
            <a:t>Всякі</a:t>
          </a:r>
          <a:r>
            <a:rPr lang="ru-RU" sz="2400" kern="1200" dirty="0" smtClean="0">
              <a:latin typeface="Bookman Old Style" panose="02050604050505020204" pitchFamily="18" charset="0"/>
            </a:rPr>
            <a:t>» </a:t>
          </a:r>
          <a:r>
            <a:rPr lang="ru-RU" sz="2400" kern="1200" dirty="0" err="1" smtClean="0">
              <a:latin typeface="Bookman Old Style" panose="02050604050505020204" pitchFamily="18" charset="0"/>
            </a:rPr>
            <a:t>це</a:t>
          </a:r>
          <a:r>
            <a:rPr lang="ru-RU" sz="2400" kern="1200" dirty="0" smtClean="0">
              <a:latin typeface="Bookman Old Style" panose="02050604050505020204" pitchFamily="18" charset="0"/>
            </a:rPr>
            <a:t> </a:t>
          </a:r>
          <a:r>
            <a:rPr lang="ru-RU" sz="2400" kern="1200" dirty="0" err="1" smtClean="0">
              <a:latin typeface="Bookman Old Style" panose="02050604050505020204" pitchFamily="18" charset="0"/>
            </a:rPr>
            <a:t>ті</a:t>
          </a:r>
          <a:r>
            <a:rPr lang="ru-RU" sz="2400" kern="1200" dirty="0" smtClean="0">
              <a:latin typeface="Bookman Old Style" panose="02050604050505020204" pitchFamily="18" charset="0"/>
            </a:rPr>
            <a:t> </a:t>
          </a:r>
          <a:r>
            <a:rPr lang="ru-RU" sz="2400" kern="1200" dirty="0" err="1" smtClean="0">
              <a:latin typeface="Bookman Old Style" panose="02050604050505020204" pitchFamily="18" charset="0"/>
            </a:rPr>
            <a:t>олігархи</a:t>
          </a:r>
          <a:r>
            <a:rPr lang="ru-RU" sz="2400" kern="1200" dirty="0" smtClean="0">
              <a:latin typeface="Bookman Old Style" panose="02050604050505020204" pitchFamily="18" charset="0"/>
            </a:rPr>
            <a:t>, </a:t>
          </a:r>
          <a:r>
            <a:rPr lang="ru-RU" sz="2400" kern="1200" dirty="0" err="1" smtClean="0">
              <a:latin typeface="Bookman Old Style" panose="02050604050505020204" pitchFamily="18" charset="0"/>
            </a:rPr>
            <a:t>хто</a:t>
          </a:r>
          <a:r>
            <a:rPr lang="ru-RU" sz="2400" kern="1200" dirty="0" smtClean="0">
              <a:latin typeface="Bookman Old Style" panose="02050604050505020204" pitchFamily="18" charset="0"/>
            </a:rPr>
            <a:t> за паспортом не Ахметов (День, 01.04.2016)</a:t>
          </a:r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kern="1200" dirty="0">
            <a:latin typeface="Bookman Old Style" panose="02050604050505020204" pitchFamily="18" charset="0"/>
          </a:endParaRPr>
        </a:p>
      </dsp:txBody>
      <dsp:txXfrm rot="-5400000">
        <a:off x="4292635" y="152979"/>
        <a:ext cx="7319348" cy="1557985"/>
      </dsp:txXfrm>
    </dsp:sp>
    <dsp:sp modelId="{C8594DA0-D87E-4680-9926-4EE2162D5ADB}">
      <dsp:nvSpPr>
        <dsp:cNvPr id="0" name=""/>
        <dsp:cNvSpPr/>
      </dsp:nvSpPr>
      <dsp:spPr>
        <a:xfrm>
          <a:off x="0" y="0"/>
          <a:ext cx="4292634" cy="1859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Відсутність</a:t>
          </a:r>
          <a:r>
            <a:rPr lang="ru-RU" sz="24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тире, де </a:t>
          </a:r>
          <a:r>
            <a:rPr lang="ru-RU" sz="24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його</a:t>
          </a:r>
          <a:r>
            <a:rPr lang="ru-RU" sz="24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4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передбачає</a:t>
          </a:r>
          <a:r>
            <a:rPr lang="ru-RU" sz="24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норма</a:t>
          </a:r>
        </a:p>
        <a:p>
          <a:pPr lvl="0" algn="ctr">
            <a:spcBef>
              <a:spcPct val="0"/>
            </a:spcBef>
          </a:pPr>
          <a:endParaRPr lang="ru-RU" sz="2400" kern="1200" dirty="0">
            <a:latin typeface="Bookman Old Style" panose="02050604050505020204" pitchFamily="18" charset="0"/>
          </a:endParaRPr>
        </a:p>
      </dsp:txBody>
      <dsp:txXfrm>
        <a:off x="90794" y="90794"/>
        <a:ext cx="4111046" cy="1678327"/>
      </dsp:txXfrm>
    </dsp:sp>
    <dsp:sp modelId="{7B3FA26B-E3CF-4D31-82B5-7CAD30BFE34F}">
      <dsp:nvSpPr>
        <dsp:cNvPr id="0" name=""/>
        <dsp:cNvSpPr/>
      </dsp:nvSpPr>
      <dsp:spPr>
        <a:xfrm rot="5400000">
          <a:off x="7138697" y="-895328"/>
          <a:ext cx="1923390" cy="7623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latin typeface="Bookman Old Style" panose="02050604050505020204" pitchFamily="18" charset="0"/>
            </a:rPr>
            <a:t>На </a:t>
          </a:r>
          <a:r>
            <a:rPr lang="ru-RU" sz="2000" kern="1200" dirty="0" err="1" smtClean="0">
              <a:latin typeface="Bookman Old Style" panose="02050604050505020204" pitchFamily="18" charset="0"/>
            </a:rPr>
            <a:t>позицію</a:t>
          </a:r>
          <a:r>
            <a:rPr lang="ru-RU" sz="2000" kern="1200" dirty="0" smtClean="0">
              <a:latin typeface="Bookman Old Style" panose="02050604050505020204" pitchFamily="18" charset="0"/>
            </a:rPr>
            <a:t> у рейтингу </a:t>
          </a:r>
          <a:r>
            <a:rPr lang="ru-RU" sz="2000" kern="1200" dirty="0" err="1" smtClean="0">
              <a:latin typeface="Bookman Old Style" panose="02050604050505020204" pitchFamily="18" charset="0"/>
            </a:rPr>
            <a:t>впливали</a:t>
          </a:r>
          <a:r>
            <a:rPr lang="ru-RU" sz="20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: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частотність</a:t>
          </a:r>
          <a:r>
            <a:rPr lang="ru-RU" sz="2000" kern="1200" dirty="0" smtClean="0">
              <a:latin typeface="Bookman Old Style" panose="02050604050505020204" pitchFamily="18" charset="0"/>
            </a:rPr>
            <a:t>, з </a:t>
          </a:r>
          <a:r>
            <a:rPr lang="ru-RU" sz="2000" kern="1200" dirty="0" err="1" smtClean="0">
              <a:latin typeface="Bookman Old Style" panose="02050604050505020204" pitchFamily="18" charset="0"/>
            </a:rPr>
            <a:t>якою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робітники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тієї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чи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іншої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спеціальності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вислуховують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догани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від</a:t>
          </a:r>
          <a:r>
            <a:rPr lang="ru-RU" sz="2000" kern="1200" dirty="0" smtClean="0">
              <a:latin typeface="Bookman Old Style" panose="02050604050505020204" pitchFamily="18" charset="0"/>
            </a:rPr>
            <a:t> начальства, </a:t>
          </a:r>
          <a:r>
            <a:rPr lang="ru-RU" sz="2000" kern="1200" dirty="0" err="1" smtClean="0">
              <a:latin typeface="Bookman Old Style" panose="02050604050505020204" pitchFamily="18" charset="0"/>
            </a:rPr>
            <a:t>рівень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відповідальності</a:t>
          </a:r>
          <a:r>
            <a:rPr lang="ru-RU" sz="2000" kern="1200" dirty="0" smtClean="0">
              <a:latin typeface="Bookman Old Style" panose="02050604050505020204" pitchFamily="18" charset="0"/>
            </a:rPr>
            <a:t> і </a:t>
          </a:r>
          <a:r>
            <a:rPr lang="ru-RU" sz="2000" kern="1200" dirty="0" err="1" smtClean="0">
              <a:latin typeface="Bookman Old Style" panose="02050604050505020204" pitchFamily="18" charset="0"/>
            </a:rPr>
            <a:t>загальна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ефективність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їхньої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боротьби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зі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стресом</a:t>
          </a:r>
          <a:r>
            <a:rPr lang="ru-RU" sz="2000" kern="1200" dirty="0" smtClean="0">
              <a:latin typeface="Bookman Old Style" panose="02050604050505020204" pitchFamily="18" charset="0"/>
            </a:rPr>
            <a:t> на </a:t>
          </a:r>
          <a:r>
            <a:rPr lang="ru-RU" sz="2000" kern="1200" dirty="0" err="1" smtClean="0">
              <a:latin typeface="Bookman Old Style" panose="02050604050505020204" pitchFamily="18" charset="0"/>
            </a:rPr>
            <a:t>робочому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ru-RU" sz="2000" kern="1200" dirty="0" err="1" smtClean="0">
              <a:latin typeface="Bookman Old Style" panose="02050604050505020204" pitchFamily="18" charset="0"/>
            </a:rPr>
            <a:t>місці</a:t>
          </a:r>
          <a:r>
            <a:rPr lang="ru-RU" sz="2000" kern="1200" dirty="0" smtClean="0">
              <a:latin typeface="Bookman Old Style" panose="02050604050505020204" pitchFamily="18" charset="0"/>
            </a:rPr>
            <a:t> (</a:t>
          </a:r>
          <a:r>
            <a:rPr lang="en-US" sz="2000" kern="1200" dirty="0" smtClean="0">
              <a:latin typeface="Bookman Old Style" panose="02050604050505020204" pitchFamily="18" charset="0"/>
            </a:rPr>
            <a:t>Gazeta.ua</a:t>
          </a:r>
          <a:r>
            <a:rPr lang="ru-RU" sz="2000" kern="1200" dirty="0" smtClean="0">
              <a:latin typeface="Bookman Old Style" panose="02050604050505020204" pitchFamily="18" charset="0"/>
            </a:rPr>
            <a:t> </a:t>
          </a:r>
          <a:r>
            <a:rPr lang="en-US" sz="2000" kern="1200" dirty="0" smtClean="0">
              <a:latin typeface="Bookman Old Style" panose="02050604050505020204" pitchFamily="18" charset="0"/>
            </a:rPr>
            <a:t>06</a:t>
          </a:r>
          <a:r>
            <a:rPr lang="ru-RU" sz="2000" kern="1200" dirty="0" smtClean="0">
              <a:latin typeface="Bookman Old Style" panose="02050604050505020204" pitchFamily="18" charset="0"/>
            </a:rPr>
            <a:t>.0</a:t>
          </a:r>
          <a:r>
            <a:rPr lang="en-US" sz="2000" kern="1200" dirty="0" smtClean="0">
              <a:latin typeface="Bookman Old Style" panose="02050604050505020204" pitchFamily="18" charset="0"/>
            </a:rPr>
            <a:t>1</a:t>
          </a:r>
          <a:r>
            <a:rPr lang="ru-RU" sz="2000" kern="1200" dirty="0" smtClean="0">
              <a:latin typeface="Bookman Old Style" panose="02050604050505020204" pitchFamily="18" charset="0"/>
            </a:rPr>
            <a:t>.2016)</a:t>
          </a:r>
          <a:endParaRPr lang="ru-RU" sz="2400" kern="1200" dirty="0">
            <a:latin typeface="Bookman Old Style" panose="02050604050505020204" pitchFamily="18" charset="0"/>
          </a:endParaRPr>
        </a:p>
      </dsp:txBody>
      <dsp:txXfrm rot="-5400000">
        <a:off x="4288443" y="2048818"/>
        <a:ext cx="7530006" cy="1735606"/>
      </dsp:txXfrm>
    </dsp:sp>
    <dsp:sp modelId="{95FD603B-8A14-45EA-BC92-5A6B440C0B9F}">
      <dsp:nvSpPr>
        <dsp:cNvPr id="0" name=""/>
        <dsp:cNvSpPr/>
      </dsp:nvSpPr>
      <dsp:spPr>
        <a:xfrm>
          <a:off x="0" y="1986662"/>
          <a:ext cx="4288442" cy="1859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marR="0" lvl="0" indent="0" algn="ctr" defTabSz="28892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endParaRPr lang="ru-RU" sz="20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  <a:p>
          <a:pPr marL="0" marR="0" lvl="0" indent="0" algn="ctr" defTabSz="28892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Невмотивоване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використання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двокрапки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між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присудком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і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підметами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зважаючи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на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відсутність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узагальнювального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слова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/>
        </a:p>
      </dsp:txBody>
      <dsp:txXfrm>
        <a:off x="90794" y="2077456"/>
        <a:ext cx="4106854" cy="1678327"/>
      </dsp:txXfrm>
    </dsp:sp>
    <dsp:sp modelId="{1476E1B0-65E5-45B4-95B5-633675FCE345}">
      <dsp:nvSpPr>
        <dsp:cNvPr id="0" name=""/>
        <dsp:cNvSpPr/>
      </dsp:nvSpPr>
      <dsp:spPr>
        <a:xfrm rot="5400000">
          <a:off x="7364344" y="1085593"/>
          <a:ext cx="1487932" cy="76313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ru-RU" sz="2400" kern="1200" dirty="0" smtClean="0">
              <a:latin typeface="Bookman Old Style" panose="02050604050505020204" pitchFamily="18" charset="0"/>
            </a:rPr>
            <a:t>У </a:t>
          </a:r>
          <a:r>
            <a:rPr lang="ru-RU" sz="2400" kern="1200" dirty="0" err="1" smtClean="0">
              <a:latin typeface="Bookman Old Style" panose="02050604050505020204" pitchFamily="18" charset="0"/>
            </a:rPr>
            <a:t>фіналі</a:t>
          </a:r>
          <a:r>
            <a:rPr lang="ru-RU" sz="2400" kern="1200" dirty="0" smtClean="0">
              <a:latin typeface="Bookman Old Style" panose="02050604050505020204" pitchFamily="18" charset="0"/>
            </a:rPr>
            <a:t> 12-річний школяр </a:t>
          </a:r>
          <a:r>
            <a:rPr lang="ru-RU" sz="2400" kern="1200" dirty="0" err="1" smtClean="0">
              <a:latin typeface="Bookman Old Style" panose="02050604050505020204" pitchFamily="18" charset="0"/>
            </a:rPr>
            <a:t>виконав</a:t>
          </a:r>
          <a:r>
            <a:rPr lang="ru-RU" sz="2400" kern="1200" dirty="0" smtClean="0">
              <a:latin typeface="Bookman Old Style" panose="02050604050505020204" pitchFamily="18" charset="0"/>
            </a:rPr>
            <a:t> </a:t>
          </a:r>
          <a:r>
            <a:rPr lang="ru-RU" sz="2400" kern="1200" dirty="0" err="1" smtClean="0">
              <a:latin typeface="Bookman Old Style" panose="02050604050505020204" pitchFamily="18" charset="0"/>
            </a:rPr>
            <a:t>пісні</a:t>
          </a:r>
          <a:r>
            <a:rPr lang="ru-RU" sz="2400" kern="1200" dirty="0" smtClean="0">
              <a:latin typeface="Bookman Old Style" panose="02050604050505020204" pitchFamily="18" charset="0"/>
            </a:rPr>
            <a:t> «Дивлюсь я на небо» та «Одна калина»</a:t>
          </a:r>
          <a:r>
            <a:rPr lang="ru-RU" sz="2400" b="1" kern="1200" dirty="0" smtClean="0">
              <a:solidFill>
                <a:srgbClr val="FF0000"/>
              </a:solidFill>
              <a:latin typeface="Bookman Old Style" panose="02050604050505020204" pitchFamily="18" charset="0"/>
            </a:rPr>
            <a:t>,</a:t>
          </a:r>
          <a:r>
            <a:rPr lang="ru-RU" sz="2400" kern="1200" dirty="0" smtClean="0">
              <a:latin typeface="Bookman Old Style" panose="02050604050505020204" pitchFamily="18" charset="0"/>
            </a:rPr>
            <a:t> і </a:t>
          </a:r>
          <a:r>
            <a:rPr lang="ru-RU" sz="2400" kern="1200" dirty="0" err="1" smtClean="0">
              <a:latin typeface="Bookman Old Style" panose="02050604050505020204" pitchFamily="18" charset="0"/>
            </a:rPr>
            <a:t>своїм</a:t>
          </a:r>
          <a:r>
            <a:rPr lang="ru-RU" sz="2400" kern="1200" dirty="0" smtClean="0">
              <a:latin typeface="Bookman Old Style" panose="02050604050505020204" pitchFamily="18" charset="0"/>
            </a:rPr>
            <a:t> </a:t>
          </a:r>
          <a:r>
            <a:rPr lang="ru-RU" sz="2400" kern="1200" dirty="0" err="1" smtClean="0">
              <a:latin typeface="Bookman Old Style" panose="02050604050505020204" pitchFamily="18" charset="0"/>
            </a:rPr>
            <a:t>співом</a:t>
          </a:r>
          <a:r>
            <a:rPr lang="ru-RU" sz="2400" kern="1200" dirty="0" smtClean="0">
              <a:latin typeface="Bookman Old Style" panose="02050604050505020204" pitchFamily="18" charset="0"/>
            </a:rPr>
            <a:t> </a:t>
          </a:r>
          <a:r>
            <a:rPr lang="ru-RU" sz="2400" kern="1200" dirty="0" err="1" smtClean="0">
              <a:latin typeface="Bookman Old Style" panose="02050604050505020204" pitchFamily="18" charset="0"/>
            </a:rPr>
            <a:t>підкорив</a:t>
          </a:r>
          <a:r>
            <a:rPr lang="ru-RU" sz="2400" kern="1200" dirty="0" smtClean="0">
              <a:latin typeface="Bookman Old Style" panose="02050604050505020204" pitchFamily="18" charset="0"/>
            </a:rPr>
            <a:t> </a:t>
          </a:r>
          <a:r>
            <a:rPr lang="ru-RU" sz="2400" kern="1200" dirty="0" err="1" smtClean="0">
              <a:latin typeface="Bookman Old Style" panose="02050604050505020204" pitchFamily="18" charset="0"/>
            </a:rPr>
            <a:t>країну</a:t>
          </a:r>
          <a:r>
            <a:rPr lang="ru-RU" sz="2400" kern="1200" dirty="0" smtClean="0">
              <a:latin typeface="Bookman Old Style" panose="02050604050505020204" pitchFamily="18" charset="0"/>
            </a:rPr>
            <a:t> у прямому </a:t>
          </a:r>
          <a:r>
            <a:rPr lang="ru-RU" sz="2400" kern="1200" dirty="0" err="1" smtClean="0">
              <a:latin typeface="Bookman Old Style" panose="02050604050505020204" pitchFamily="18" charset="0"/>
            </a:rPr>
            <a:t>телеефірі</a:t>
          </a:r>
          <a:r>
            <a:rPr lang="ru-RU" sz="2400" kern="1200" dirty="0" smtClean="0">
              <a:latin typeface="Bookman Old Style" panose="02050604050505020204" pitchFamily="18" charset="0"/>
            </a:rPr>
            <a:t>.</a:t>
          </a:r>
        </a:p>
      </dsp:txBody>
      <dsp:txXfrm rot="-5400000">
        <a:off x="4292635" y="4229938"/>
        <a:ext cx="7558716" cy="1342662"/>
      </dsp:txXfrm>
    </dsp:sp>
    <dsp:sp modelId="{D8F64490-1CF4-4E41-B7CC-481A5F7FF96C}">
      <dsp:nvSpPr>
        <dsp:cNvPr id="0" name=""/>
        <dsp:cNvSpPr/>
      </dsp:nvSpPr>
      <dsp:spPr>
        <a:xfrm>
          <a:off x="0" y="3971311"/>
          <a:ext cx="4292634" cy="1859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marR="0" lvl="0" indent="0" algn="ctr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Неправильне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вживання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ком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між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однорідними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членами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речення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,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поєднаними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неповторюваним</a:t>
          </a:r>
          <a:r>
            <a:rPr lang="ru-RU" sz="2000" b="1" kern="1200" dirty="0" smtClean="0">
              <a:solidFill>
                <a:srgbClr val="002060"/>
              </a:solidFill>
              <a:latin typeface="Bookman Old Style" panose="02050604050505020204" pitchFamily="18" charset="0"/>
            </a:rPr>
            <a:t> </a:t>
          </a:r>
          <a:r>
            <a:rPr lang="ru-RU" sz="2000" b="1" kern="1200" dirty="0" err="1" smtClean="0">
              <a:solidFill>
                <a:srgbClr val="002060"/>
              </a:solidFill>
              <a:latin typeface="Bookman Old Style" panose="02050604050505020204" pitchFamily="18" charset="0"/>
            </a:rPr>
            <a:t>сполучником</a:t>
          </a:r>
          <a:endParaRPr lang="ru-RU" sz="2000" b="1" kern="1200" dirty="0" smtClean="0">
            <a:solidFill>
              <a:srgbClr val="002060"/>
            </a:solidFill>
            <a:latin typeface="Bookman Old Style" panose="02050604050505020204" pitchFamily="18" charset="0"/>
          </a:endParaRPr>
        </a:p>
      </dsp:txBody>
      <dsp:txXfrm>
        <a:off x="90794" y="4062105"/>
        <a:ext cx="4111046" cy="1678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296-F696-42C2-BBED-C98515EB438A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62649-5BF0-40A7-8896-67426C37D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1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62649-5BF0-40A7-8896-67426C37D0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3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62649-5BF0-40A7-8896-67426C37D0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1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03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8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9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1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9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1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BD1B-9282-4E17-8364-CDF59EC8C287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0939-0B73-4877-BD67-AC101BADF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119241" cy="2973418"/>
          </a:xfrm>
        </p:spPr>
        <p:txBody>
          <a:bodyPr>
            <a:normAutofit/>
          </a:bodyPr>
          <a:lstStyle/>
          <a:p>
            <a:r>
              <a:rPr lang="uk-UA" sz="4500" b="1" i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ПУНКТУАЦІЙНА ВПРАВНІСТЬ СТУДЕНТА</a:t>
            </a:r>
            <a:endParaRPr lang="ru-RU" sz="4500" b="1" i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19" y="-226982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1056" y="150124"/>
            <a:ext cx="4722125" cy="1723125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ВСТАВНІ СЛОВА </a:t>
            </a:r>
            <a:b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чи </a:t>
            </a:r>
            <a:b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СПОЛУЧНИКИ?</a:t>
            </a:r>
            <a:endParaRPr lang="ru-RU" sz="32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386507"/>
              </p:ext>
            </p:extLst>
          </p:nvPr>
        </p:nvGraphicFramePr>
        <p:xfrm>
          <a:off x="259307" y="1825625"/>
          <a:ext cx="1193269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7206" y="150124"/>
            <a:ext cx="2474794" cy="17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6154" y="365125"/>
            <a:ext cx="65645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РОЗДІЛОВІ ЗНАКИ </a:t>
            </a:r>
            <a:b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В </a:t>
            </a:r>
            <a:r>
              <a:rPr lang="uk-UA" sz="3200" b="1" i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ЕТИКЕТНИХ КОНСТРУКЦІЯХ </a:t>
            </a:r>
            <a:r>
              <a:rPr lang="uk-UA" sz="3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ВВІЧЛИВОСТІ</a:t>
            </a:r>
            <a:endParaRPr lang="ru-RU" sz="32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377498"/>
              </p:ext>
            </p:extLst>
          </p:nvPr>
        </p:nvGraphicFramePr>
        <p:xfrm>
          <a:off x="185531" y="1825625"/>
          <a:ext cx="119004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 flipV="1">
            <a:off x="1138199" y="2517913"/>
            <a:ext cx="963556" cy="66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Минус 20"/>
          <p:cNvSpPr/>
          <p:nvPr/>
        </p:nvSpPr>
        <p:spPr>
          <a:xfrm>
            <a:off x="2101755" y="3603009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25" name="Минус 24"/>
          <p:cNvSpPr/>
          <p:nvPr/>
        </p:nvSpPr>
        <p:spPr>
          <a:xfrm>
            <a:off x="2101755" y="3603009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138199" y="4478488"/>
            <a:ext cx="1209216" cy="1209216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Минус 27"/>
          <p:cNvSpPr/>
          <p:nvPr/>
        </p:nvSpPr>
        <p:spPr>
          <a:xfrm>
            <a:off x="2347415" y="4171439"/>
            <a:ext cx="54591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Минус 29"/>
          <p:cNvSpPr/>
          <p:nvPr/>
        </p:nvSpPr>
        <p:spPr>
          <a:xfrm>
            <a:off x="2149522" y="3628946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Минус 30"/>
          <p:cNvSpPr/>
          <p:nvPr/>
        </p:nvSpPr>
        <p:spPr>
          <a:xfrm>
            <a:off x="1263703" y="4629872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1475243" y="4780123"/>
            <a:ext cx="491320" cy="605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03558" y="109182"/>
            <a:ext cx="2488442" cy="15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4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6125"/>
            <a:ext cx="11238186" cy="77251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Пунктуаційні помилки в текстах ЗМІ</a:t>
            </a:r>
            <a:endParaRPr lang="ru-RU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534346"/>
              </p:ext>
            </p:extLst>
          </p:nvPr>
        </p:nvGraphicFramePr>
        <p:xfrm>
          <a:off x="268014" y="1024758"/>
          <a:ext cx="11923986" cy="5833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959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" y="0"/>
            <a:ext cx="12107917" cy="6858000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535601"/>
              </p:ext>
            </p:extLst>
          </p:nvPr>
        </p:nvGraphicFramePr>
        <p:xfrm>
          <a:off x="0" y="2"/>
          <a:ext cx="12192000" cy="609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53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b="1" i="1" dirty="0" err="1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Різна</a:t>
                      </a:r>
                      <a:r>
                        <a:rPr lang="ru-RU" sz="4000" b="1" i="1" dirty="0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  </a:t>
                      </a:r>
                      <a:r>
                        <a:rPr lang="ru-RU" sz="4000" b="1" i="1" dirty="0" err="1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пунктуація</a:t>
                      </a:r>
                      <a:r>
                        <a:rPr lang="ru-RU" sz="4000" b="1" i="1" dirty="0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 ‒ </a:t>
                      </a:r>
                      <a:r>
                        <a:rPr lang="ru-RU" sz="4000" b="1" i="1" dirty="0" err="1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різні</a:t>
                      </a:r>
                      <a:r>
                        <a:rPr lang="ru-RU" sz="4000" b="1" i="1" dirty="0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  </a:t>
                      </a:r>
                      <a:r>
                        <a:rPr lang="ru-RU" sz="4000" b="1" i="1" dirty="0" err="1" smtClean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значення</a:t>
                      </a:r>
                      <a:endParaRPr lang="ru-RU" sz="4000" dirty="0" smtClean="0">
                        <a:solidFill>
                          <a:srgbClr val="FFFF00"/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endParaRPr lang="ru-RU" sz="4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87"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Обережно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діти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!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Обережно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діти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.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022"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Сонце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зігрівало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усе  поле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берег,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ліс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.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Сонце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зігрівало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усе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поле, берег,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ліс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.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022"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Помилувати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не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можна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повісити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!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Помилувати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не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можна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повісити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!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87">
                <a:tc>
                  <a:txBody>
                    <a:bodyPr/>
                    <a:lstStyle/>
                    <a:p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Що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він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написав</a:t>
                      </a:r>
                      <a:r>
                        <a:rPr lang="ru-RU" sz="26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?</a:t>
                      </a:r>
                      <a:endParaRPr lang="ru-RU" sz="26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Що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він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написав?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368"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Учениця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співала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голосно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промовляючи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всі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слова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Учениця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співала</a:t>
                      </a:r>
                      <a:r>
                        <a:rPr lang="ru-RU" sz="2600" b="1" i="0" kern="1200" dirty="0" smtClean="0">
                          <a:solidFill>
                            <a:srgbClr val="FF0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голосно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промовляючи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  </a:t>
                      </a:r>
                      <a:r>
                        <a:rPr lang="ru-RU" sz="2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всі</a:t>
                      </a:r>
                      <a:r>
                        <a:rPr lang="ru-RU" sz="2600" b="0" i="0" kern="12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  слова</a:t>
                      </a:r>
                      <a:endParaRPr lang="ru-RU" sz="26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77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6068" y="365125"/>
            <a:ext cx="7727731" cy="1325563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ДЯКУЮ ЗА УВАГУ!</a:t>
            </a:r>
            <a:endParaRPr lang="ru-RU" b="1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8055" y="1825625"/>
            <a:ext cx="883394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uk-UA" sz="4400" b="1" i="1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ДБАЙМО ПРО СВОЮ ГРАМОТНІСТЬ!</a:t>
            </a:r>
            <a:endParaRPr lang="ru-RU" sz="4400" b="1" i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626068" cy="28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4800" y="365125"/>
            <a:ext cx="7945821" cy="1325563"/>
          </a:xfrm>
        </p:spPr>
        <p:txBody>
          <a:bodyPr>
            <a:normAutofit/>
          </a:bodyPr>
          <a:lstStyle/>
          <a:p>
            <a:r>
              <a:rPr lang="uk-UA" sz="3200" b="1" dirty="0" smtClean="0">
                <a:latin typeface="Bookman Old Style" panose="02050604050505020204" pitchFamily="18" charset="0"/>
              </a:rPr>
              <a:t>Мета навчальної дисципліни:</a:t>
            </a:r>
            <a:r>
              <a:rPr lang="uk-UA" sz="3200" dirty="0" smtClean="0">
                <a:latin typeface="Bookman Old Style" panose="02050604050505020204" pitchFamily="18" charset="0"/>
              </a:rPr>
              <a:t> </a:t>
            </a:r>
            <a:endParaRPr lang="ru-RU" sz="32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1502" y="1563756"/>
            <a:ext cx="10105698" cy="510505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 smtClean="0">
                <a:latin typeface="Bookman Old Style" panose="02050604050505020204" pitchFamily="18" charset="0"/>
              </a:rPr>
              <a:t>репрезентувати </a:t>
            </a:r>
            <a:r>
              <a:rPr lang="uk-UA" dirty="0">
                <a:latin typeface="Bookman Old Style" panose="02050604050505020204" pitchFamily="18" charset="0"/>
              </a:rPr>
              <a:t>студентам дискусійні та проблемні </a:t>
            </a:r>
            <a:r>
              <a:rPr lang="uk-UA" dirty="0" smtClean="0">
                <a:latin typeface="Bookman Old Style" panose="02050604050505020204" pitchFamily="18" charset="0"/>
              </a:rPr>
              <a:t>питання </a:t>
            </a:r>
            <a:r>
              <a:rPr lang="uk-UA" dirty="0">
                <a:latin typeface="Bookman Old Style" panose="02050604050505020204" pitchFamily="18" charset="0"/>
              </a:rPr>
              <a:t>української </a:t>
            </a:r>
            <a:r>
              <a:rPr lang="uk-UA" dirty="0" smtClean="0">
                <a:latin typeface="Bookman Old Style" panose="02050604050505020204" pitchFamily="18" charset="0"/>
              </a:rPr>
              <a:t>пунктуації</a:t>
            </a:r>
            <a:r>
              <a:rPr lang="uk-UA" dirty="0">
                <a:latin typeface="Bookman Old Style" panose="02050604050505020204" pitchFamily="18" charset="0"/>
              </a:rPr>
              <a:t>;</a:t>
            </a:r>
            <a:endParaRPr lang="uk-UA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>
                <a:latin typeface="Bookman Old Style" panose="02050604050505020204" pitchFamily="18" charset="0"/>
              </a:rPr>
              <a:t>допомогти </a:t>
            </a:r>
            <a:r>
              <a:rPr lang="uk-UA" dirty="0">
                <a:latin typeface="Bookman Old Style" panose="02050604050505020204" pitchFamily="18" charset="0"/>
              </a:rPr>
              <a:t>їм засвоїти принципи пунктуаційного аналізу речення й </a:t>
            </a:r>
            <a:r>
              <a:rPr lang="uk-UA" dirty="0" smtClean="0">
                <a:latin typeface="Bookman Old Style" panose="02050604050505020204" pitchFamily="18" charset="0"/>
              </a:rPr>
              <a:t>тексту;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>
                <a:latin typeface="Bookman Old Style" panose="02050604050505020204" pitchFamily="18" charset="0"/>
              </a:rPr>
              <a:t>навчити </a:t>
            </a:r>
            <a:r>
              <a:rPr lang="uk-UA" dirty="0">
                <a:latin typeface="Bookman Old Style" panose="02050604050505020204" pitchFamily="18" charset="0"/>
              </a:rPr>
              <a:t>правильно визначати типи пунктограм, розвивати навички визначення тих чи тих пунктограм у реченні, тексті (наприклад, тире між підметом і присудком, розділові знаки при однорідних членах речення, розділові знаки у складносурядних, складнопідрядних, складних безсполучникових реченнях; </a:t>
            </a:r>
            <a:r>
              <a:rPr lang="uk-UA" dirty="0" smtClean="0">
                <a:latin typeface="Bookman Old Style" panose="02050604050505020204" pitchFamily="18" charset="0"/>
              </a:rPr>
              <a:t>у </a:t>
            </a:r>
            <a:r>
              <a:rPr lang="uk-UA" dirty="0">
                <a:latin typeface="Bookman Old Style" panose="02050604050505020204" pitchFamily="18" charset="0"/>
              </a:rPr>
              <a:t>конструкціях із прямою мовою, непрямою мовою та невласне прямою мовою та ін</a:t>
            </a:r>
            <a:r>
              <a:rPr lang="uk-UA" dirty="0" smtClean="0">
                <a:latin typeface="Bookman Old Style" panose="02050604050505020204" pitchFamily="18" charset="0"/>
              </a:rPr>
              <a:t>.);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>
                <a:latin typeface="Bookman Old Style" panose="02050604050505020204" pitchFamily="18" charset="0"/>
              </a:rPr>
              <a:t>ознайомити студентів з </a:t>
            </a:r>
            <a:r>
              <a:rPr lang="uk-UA" dirty="0">
                <a:latin typeface="Bookman Old Style" panose="02050604050505020204" pitchFamily="18" charset="0"/>
              </a:rPr>
              <a:t>тими науковими джерелами, до яких можна звертатися для постійного вдосконалення культури писемного мовлення.</a:t>
            </a:r>
            <a:endParaRPr lang="ru-RU" dirty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6956"/>
            <a:ext cx="1781502" cy="25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6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2648" y="35472"/>
            <a:ext cx="8739352" cy="839337"/>
          </a:xfrm>
        </p:spPr>
        <p:txBody>
          <a:bodyPr>
            <a:noAutofit/>
          </a:bodyPr>
          <a:lstStyle/>
          <a:p>
            <a:pPr algn="ctr"/>
            <a:r>
              <a:rPr lang="uk-UA" sz="30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Чому варто вивчати цю дисципліну?</a:t>
            </a:r>
            <a:endParaRPr lang="ru-RU" sz="3000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069" y="983992"/>
            <a:ext cx="12000931" cy="49254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uk-UA" sz="1100" dirty="0" smtClean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uk-UA" dirty="0" smtClean="0">
                <a:latin typeface="Bookman Old Style" panose="02050604050505020204" pitchFamily="18" charset="0"/>
              </a:rPr>
              <a:t>Курс «</a:t>
            </a:r>
            <a:r>
              <a:rPr lang="uk-UA" b="1" dirty="0" smtClean="0">
                <a:latin typeface="Bookman Old Style" panose="02050604050505020204" pitchFamily="18" charset="0"/>
              </a:rPr>
              <a:t>Пунктуаційна вправність студента»</a:t>
            </a:r>
            <a:r>
              <a:rPr lang="uk-UA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dirty="0" smtClean="0">
                <a:latin typeface="Bookman Old Style" panose="02050604050505020204" pitchFamily="18" charset="0"/>
              </a:rPr>
              <a:t> передбачає не тільки засвоєння методики пунктуаційного аналізу, знання правил, а й вміння використовувати ці знання на практиці, у процесі оформлення ділової документації, аналізу написаного тексту тощо;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dirty="0" smtClean="0">
                <a:latin typeface="Bookman Old Style" panose="02050604050505020204" pitchFamily="18" charset="0"/>
              </a:rPr>
              <a:t>призначений для широкого кола адресатів (студентів, абітурієнтів, усіх, хто прагне вдосконалити свою писемну комунікацію);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dirty="0" smtClean="0">
                <a:latin typeface="Bookman Old Style" panose="02050604050505020204" pitchFamily="18" charset="0"/>
              </a:rPr>
              <a:t>є актуальним для студентів різних спеціальностей як гуманітарних, так </a:t>
            </a:r>
            <a:r>
              <a:rPr lang="uk-UA" smtClean="0">
                <a:latin typeface="Bookman Old Style" panose="02050604050505020204" pitchFamily="18" charset="0"/>
              </a:rPr>
              <a:t>і </a:t>
            </a:r>
            <a:r>
              <a:rPr lang="uk-UA" smtClean="0">
                <a:latin typeface="Bookman Old Style" panose="02050604050505020204" pitchFamily="18" charset="0"/>
              </a:rPr>
              <a:t>природничих</a:t>
            </a:r>
            <a:r>
              <a:rPr lang="uk-UA" dirty="0" smtClean="0">
                <a:latin typeface="Bookman Old Style" panose="02050604050505020204" pitchFamily="18" charset="0"/>
              </a:rPr>
              <a:t>, точних наук. Адже грамотне письмо ‒ це показник висококваліфікованого й конкурентоспроможного фахівця, усебічно розвиненої особистості, яка демонструє не тільки свої фахові знання, а й репрезентує свою пунктуаційну вправність.</a:t>
            </a: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5517931"/>
            <a:ext cx="2466975" cy="13400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6"/>
            <a:ext cx="2380593" cy="9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416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623" y="365127"/>
            <a:ext cx="10432176" cy="11910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3000" b="1" dirty="0">
                <a:solidFill>
                  <a:schemeClr val="bg2"/>
                </a:solidFill>
                <a:latin typeface="Bookman Old Style" panose="02050604050505020204" pitchFamily="18" charset="0"/>
              </a:rPr>
              <a:t>ТИРЕ МІЖ ПІДМЕТОМ І ПРИСУДКОМ</a:t>
            </a:r>
            <a:endParaRPr lang="ru-RU" sz="3000" dirty="0">
              <a:solidFill>
                <a:schemeClr val="bg2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171485"/>
              </p:ext>
            </p:extLst>
          </p:nvPr>
        </p:nvGraphicFramePr>
        <p:xfrm>
          <a:off x="0" y="614602"/>
          <a:ext cx="12173804" cy="62433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6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0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2537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СТАВИМО</a:t>
                      </a:r>
                      <a:endParaRPr lang="ru-RU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НЕ СТАВИМО</a:t>
                      </a:r>
                      <a:endParaRPr lang="ru-RU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ЗАЛЕЖНО ВІД АВТОРСЬКОЇ ПОЗИЦІЇ </a:t>
                      </a:r>
                    </a:p>
                    <a:p>
                      <a:pPr algn="ctr"/>
                      <a:r>
                        <a:rPr lang="uk-UA" sz="1600" dirty="0" smtClean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(у художніх творах)</a:t>
                      </a:r>
                      <a:endParaRPr lang="ru-RU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 smtClean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У ФАХОВІЙ</a:t>
                      </a:r>
                      <a:r>
                        <a:rPr lang="uk-UA" sz="1600" baseline="0" dirty="0" smtClean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 ЛІТЕРАТУРІ</a:t>
                      </a:r>
                      <a:endParaRPr lang="ru-RU" sz="16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7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Слова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в поезії ‒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квітки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(Олександр Олесь);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Відстань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між містами ‒ </a:t>
                      </a:r>
                      <a:r>
                        <a:rPr lang="uk-UA" sz="1800" u="sng" dirty="0" err="1" smtClean="0">
                          <a:latin typeface="Bookman Old Style" panose="02050604050505020204" pitchFamily="18" charset="0"/>
                        </a:rPr>
                        <a:t>пʼятдесят</a:t>
                      </a:r>
                      <a:r>
                        <a:rPr lang="uk-UA" sz="1800" u="sng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кілометрів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В чужих краях і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хліб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b="1" u="sng" dirty="0" smtClean="0">
                          <a:latin typeface="Bookman Old Style" panose="02050604050505020204" pitchFamily="18" charset="0"/>
                        </a:rPr>
                        <a:t>неначе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 вата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(М. Тарнавський);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Верби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навесні ‒ </a:t>
                      </a:r>
                      <a:r>
                        <a:rPr lang="uk-UA" sz="1800" b="1" u="sng" dirty="0" smtClean="0">
                          <a:latin typeface="Bookman Old Style" panose="02050604050505020204" pitchFamily="18" charset="0"/>
                        </a:rPr>
                        <a:t>немов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 човни </a:t>
                      </a: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(В. Стус);</a:t>
                      </a:r>
                    </a:p>
                    <a:p>
                      <a:endParaRPr lang="ru-RU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Температура</a:t>
                      </a:r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 повітря вночі </a:t>
                      </a:r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0…-2 градуси</a:t>
                      </a:r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, вдень +</a:t>
                      </a:r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5…+7 градусів </a:t>
                      </a:r>
                    </a:p>
                    <a:p>
                      <a:r>
                        <a:rPr lang="uk-UA" i="1" dirty="0" smtClean="0">
                          <a:latin typeface="Bookman Old Style" panose="02050604050505020204" pitchFamily="18" charset="0"/>
                        </a:rPr>
                        <a:t>(З інтернету);</a:t>
                      </a:r>
                    </a:p>
                    <a:p>
                      <a:endParaRPr lang="ru-RU" sz="14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Зрубати ліс –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та це ж злодійство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(О. Довженко);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Люди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b="1" u="sng" dirty="0" smtClean="0">
                          <a:latin typeface="Bookman Old Style" panose="02050604050505020204" pitchFamily="18" charset="0"/>
                        </a:rPr>
                        <a:t>не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 раки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: з лиха не почервоніють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(Нар. </a:t>
                      </a:r>
                      <a:r>
                        <a:rPr lang="uk-UA" sz="1800" i="1" dirty="0" err="1" smtClean="0">
                          <a:latin typeface="Bookman Old Style" panose="02050604050505020204" pitchFamily="18" charset="0"/>
                        </a:rPr>
                        <a:t>тв</a:t>
                      </a: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.);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Бо мова ‒ це душа народу, </a:t>
                      </a:r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народ</a:t>
                      </a:r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 без мови ‒ </a:t>
                      </a:r>
                      <a:r>
                        <a:rPr lang="uk-UA" b="1" u="sng" dirty="0" smtClean="0">
                          <a:latin typeface="Bookman Old Style" panose="02050604050505020204" pitchFamily="18" charset="0"/>
                        </a:rPr>
                        <a:t>не</a:t>
                      </a:r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 народ</a:t>
                      </a:r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 </a:t>
                      </a:r>
                    </a:p>
                    <a:p>
                      <a:r>
                        <a:rPr lang="uk-UA" i="1" dirty="0" smtClean="0">
                          <a:latin typeface="Bookman Old Style" panose="02050604050505020204" pitchFamily="18" charset="0"/>
                        </a:rPr>
                        <a:t>(В. </a:t>
                      </a:r>
                      <a:r>
                        <a:rPr lang="uk-UA" i="1" dirty="0" err="1" smtClean="0">
                          <a:latin typeface="Bookman Old Style" panose="02050604050505020204" pitchFamily="18" charset="0"/>
                        </a:rPr>
                        <a:t>Сюсюра</a:t>
                      </a:r>
                      <a:r>
                        <a:rPr lang="uk-UA" i="1" dirty="0" smtClean="0">
                          <a:latin typeface="Bookman Old Style" panose="02050604050505020204" pitchFamily="18" charset="0"/>
                        </a:rPr>
                        <a:t>).</a:t>
                      </a:r>
                      <a:endParaRPr lang="ru-RU" i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Температура</a:t>
                      </a:r>
                      <a:r>
                        <a:rPr lang="uk-UA" dirty="0" smtClean="0">
                          <a:latin typeface="Bookman Old Style" panose="02050604050505020204" pitchFamily="18" charset="0"/>
                        </a:rPr>
                        <a:t> плавлення сталі </a:t>
                      </a:r>
                      <a:r>
                        <a:rPr lang="uk-UA" u="sng" dirty="0" smtClean="0">
                          <a:latin typeface="Bookman Old Style" panose="02050604050505020204" pitchFamily="18" charset="0"/>
                        </a:rPr>
                        <a:t>1400</a:t>
                      </a:r>
                      <a:r>
                        <a:rPr lang="uk-UA" sz="1800" u="sng" kern="1200" baseline="30000" dirty="0" smtClean="0">
                          <a:solidFill>
                            <a:schemeClr val="dk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o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С.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(З інтернету);</a:t>
                      </a:r>
                    </a:p>
                    <a:p>
                      <a:endParaRPr lang="ru-RU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3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Чужа </a:t>
                      </a:r>
                      <a:r>
                        <a:rPr lang="uk-UA" sz="1800" u="none" dirty="0" smtClean="0">
                          <a:latin typeface="Bookman Old Style" panose="02050604050505020204" pitchFamily="18" charset="0"/>
                        </a:rPr>
                        <a:t>душа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‒ то тихе море сліз.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Плювати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в неї ‒</a:t>
                      </a:r>
                      <a:r>
                        <a:rPr lang="uk-UA" sz="1800" baseline="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гріх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тяжкий, не можна 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(Л. Костенко);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Найчистіша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душа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не зрадлива.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Найскладніша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людина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 проста 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(В. Симоненко).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u="sng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Людина</a:t>
                      </a:r>
                      <a:r>
                        <a:rPr lang="uk-UA" sz="1800" dirty="0" smtClean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- </a:t>
                      </a:r>
                      <a:r>
                        <a:rPr lang="uk-UA" sz="1800" u="sng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смертна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, але не ідея, не думка її </a:t>
                      </a:r>
                    </a:p>
                    <a:p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(В. Дрозд).</a:t>
                      </a:r>
                      <a:endParaRPr lang="ru-RU" i="1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 smtClean="0"/>
                    </a:p>
                    <a:p>
                      <a:pPr algn="ctr"/>
                      <a:endParaRPr lang="ru-RU" b="1" dirty="0">
                        <a:solidFill>
                          <a:srgbClr val="FF00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Господи,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як це гарно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 ‒ </a:t>
                      </a:r>
                      <a:r>
                        <a:rPr lang="uk-UA" sz="1800" u="sng" dirty="0" smtClean="0">
                          <a:latin typeface="Bookman Old Style" panose="02050604050505020204" pitchFamily="18" charset="0"/>
                        </a:rPr>
                        <a:t>сіяти</a:t>
                      </a:r>
                      <a:r>
                        <a:rPr lang="uk-UA" sz="1800" dirty="0" smtClean="0">
                          <a:latin typeface="Bookman Old Style" panose="02050604050505020204" pitchFamily="18" charset="0"/>
                        </a:rPr>
                        <a:t>! </a:t>
                      </a:r>
                      <a:r>
                        <a:rPr lang="uk-UA" sz="1800" i="1" dirty="0" smtClean="0">
                          <a:latin typeface="Bookman Old Style" panose="02050604050505020204" pitchFamily="18" charset="0"/>
                        </a:rPr>
                        <a:t>(М. Стельмах).</a:t>
                      </a:r>
                      <a:endParaRPr lang="en-US" sz="1800" i="1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 flipV="1">
            <a:off x="1971048" y="1801505"/>
            <a:ext cx="772152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329955" y="2074460"/>
            <a:ext cx="1460409" cy="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8087520" y="1801505"/>
            <a:ext cx="772152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177237" y="2074461"/>
            <a:ext cx="772152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0059059" y="2074461"/>
            <a:ext cx="1555186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0237238" y="2361013"/>
            <a:ext cx="1649962" cy="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1051" y="2906923"/>
            <a:ext cx="2396489" cy="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1698710" y="3454565"/>
            <a:ext cx="798830" cy="9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01051" y="3712191"/>
            <a:ext cx="1198244" cy="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039619" y="3464170"/>
            <a:ext cx="914518" cy="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402168" y="4012392"/>
            <a:ext cx="1094442" cy="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390882" y="4639149"/>
            <a:ext cx="1338554" cy="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9886029" y="3712191"/>
            <a:ext cx="950623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376576" y="4610727"/>
            <a:ext cx="1097020" cy="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178827" y="6282924"/>
            <a:ext cx="1252923" cy="19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329955" y="5199796"/>
            <a:ext cx="162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2497540" y="4913194"/>
            <a:ext cx="518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Рисунок 1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235" y="4913194"/>
            <a:ext cx="3063766" cy="1944807"/>
          </a:xfrm>
          <a:prstGeom prst="rect">
            <a:avLst/>
          </a:prstGeom>
        </p:spPr>
      </p:pic>
      <p:sp>
        <p:nvSpPr>
          <p:cNvPr id="151" name="Овал 150"/>
          <p:cNvSpPr/>
          <p:nvPr/>
        </p:nvSpPr>
        <p:spPr>
          <a:xfrm rot="19757325">
            <a:off x="9820755" y="4240139"/>
            <a:ext cx="2169959" cy="1103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ТИРЕ </a:t>
            </a:r>
            <a:r>
              <a:rPr lang="uk-UA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????</a:t>
            </a:r>
            <a:endParaRPr lang="ru-RU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2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83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8166" y="368490"/>
            <a:ext cx="8105633" cy="141301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РОЗДІЛОВІ </a:t>
            </a:r>
            <a:r>
              <a:rPr lang="uk-UA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ЗНАКИ ПРИ ОДНОРІДНИХ ЧЛЕНАХ </a:t>
            </a: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РЕЧЕННЯ</a:t>
            </a:r>
            <a:b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/>
            </a:r>
            <a:b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                                 </a:t>
            </a:r>
            <a:r>
              <a:rPr lang="uk-UA" sz="3600" b="1" i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КОМА</a:t>
            </a:r>
            <a:endParaRPr lang="ru-RU" sz="3600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446868"/>
              </p:ext>
            </p:extLst>
          </p:nvPr>
        </p:nvGraphicFramePr>
        <p:xfrm>
          <a:off x="838200" y="1978925"/>
          <a:ext cx="10967113" cy="410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02" y="1282889"/>
            <a:ext cx="2142698" cy="8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/>
            </a:r>
            <a:br>
              <a:rPr lang="uk-UA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uk-UA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КОМА</a:t>
            </a: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b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ПРИ </a:t>
            </a:r>
            <a:r>
              <a:rPr lang="uk-UA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ОДНОРІДНИХ ЧЛЕНАХ </a:t>
            </a: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РЕЧЕННЯ, </a:t>
            </a:r>
            <a:b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uk-UA" sz="2800" b="1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ЗʼЄДНАНИХ</a:t>
            </a:r>
            <a:r>
              <a:rPr lang="uk-UA" sz="2800" b="1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СПОЛУЧНИКАМИ</a:t>
            </a:r>
            <a:r>
              <a:rPr lang="uk-UA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/>
            </a:r>
            <a:br>
              <a:rPr lang="uk-UA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uk-UA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/>
            </a:r>
            <a:br>
              <a:rPr lang="uk-UA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uk-UA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                                                     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40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02" y="982639"/>
            <a:ext cx="2142698" cy="8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51224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559209"/>
          </a:xfrm>
        </p:spPr>
        <p:txBody>
          <a:bodyPr>
            <a:normAutofit/>
          </a:bodyPr>
          <a:lstStyle/>
          <a:p>
            <a:pPr algn="ctr"/>
            <a:r>
              <a:rPr lang="uk-UA" sz="3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  КОМА</a:t>
            </a:r>
            <a:r>
              <a:rPr lang="uk-UA" sz="3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br>
              <a:rPr lang="uk-UA" sz="3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uk-UA" sz="3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ПРИ </a:t>
            </a:r>
            <a:r>
              <a:rPr lang="uk-UA" sz="3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ОДНОРІДНИХ </a:t>
            </a:r>
            <a:r>
              <a:rPr lang="uk-UA" sz="30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ОЗНАЧЕННЯХ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02335"/>
              </p:ext>
            </p:extLst>
          </p:nvPr>
        </p:nvGraphicFramePr>
        <p:xfrm>
          <a:off x="838200" y="2078019"/>
          <a:ext cx="10515600" cy="397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02" y="1378424"/>
            <a:ext cx="2142698" cy="8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74290" cy="1325563"/>
          </a:xfrm>
        </p:spPr>
        <p:txBody>
          <a:bodyPr>
            <a:noAutofit/>
          </a:bodyPr>
          <a:lstStyle/>
          <a:p>
            <a:pPr algn="ctr"/>
            <a:r>
              <a:rPr lang="uk-UA" sz="30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РОЗДІЛОВІ ЗНАКИ </a:t>
            </a:r>
            <a:r>
              <a:rPr lang="uk-UA" sz="30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uk-UA" sz="30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uk-UA" sz="30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ПРИ </a:t>
            </a:r>
            <a:r>
              <a:rPr lang="uk-UA" sz="3000" b="1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УЗАГАЛЬНЮВАЛЬНИХ</a:t>
            </a:r>
            <a:r>
              <a:rPr lang="uk-UA" sz="30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 СЛОВАХ ТА </a:t>
            </a:r>
            <a:r>
              <a:rPr lang="uk-UA" sz="3000" b="1" i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ОДНОРІДНИХ</a:t>
            </a:r>
            <a:r>
              <a:rPr lang="uk-UA" sz="30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 ЧЛЕНАХ РЕЧЕННЯ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97626"/>
              </p:ext>
            </p:extLst>
          </p:nvPr>
        </p:nvGraphicFramePr>
        <p:xfrm>
          <a:off x="838200" y="21668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Объект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91" y="0"/>
            <a:ext cx="2679510" cy="14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0179" y="365125"/>
            <a:ext cx="7873620" cy="1325563"/>
          </a:xfrm>
        </p:spPr>
        <p:txBody>
          <a:bodyPr>
            <a:normAutofit fontScale="90000"/>
          </a:bodyPr>
          <a:lstStyle/>
          <a:p>
            <a:r>
              <a:rPr lang="uk-UA" sz="28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            </a:t>
            </a:r>
            <a:r>
              <a:rPr lang="uk-UA" sz="33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КОМА</a:t>
            </a:r>
            <a:r>
              <a:rPr lang="uk-UA" sz="2800" dirty="0" smtClean="0">
                <a:latin typeface="Bookman Old Style" panose="02050604050505020204" pitchFamily="18" charset="0"/>
              </a:rPr>
              <a:t> </a:t>
            </a:r>
            <a:br>
              <a:rPr lang="uk-UA" sz="2800" dirty="0" smtClean="0">
                <a:latin typeface="Bookman Old Style" panose="02050604050505020204" pitchFamily="18" charset="0"/>
              </a:rPr>
            </a:br>
            <a:r>
              <a:rPr lang="uk-UA" sz="2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ПРИ ВСТАВНИХ СЛОВАХ </a:t>
            </a:r>
            <a:r>
              <a:rPr lang="uk-UA" sz="2800" dirty="0" smtClean="0">
                <a:latin typeface="Bookman Old Style" panose="02050604050505020204" pitchFamily="18" charset="0"/>
              </a:rPr>
              <a:t/>
            </a:r>
            <a:br>
              <a:rPr lang="uk-UA" sz="2800" dirty="0" smtClean="0">
                <a:latin typeface="Bookman Old Style" panose="02050604050505020204" pitchFamily="18" charset="0"/>
              </a:rPr>
            </a:br>
            <a:r>
              <a:rPr lang="uk-UA" sz="2800" dirty="0" smtClean="0">
                <a:latin typeface="Bookman Old Style" panose="02050604050505020204" pitchFamily="18" charset="0"/>
              </a:rPr>
              <a:t>		</a:t>
            </a:r>
            <a:r>
              <a:rPr lang="uk-UA" sz="2800" dirty="0">
                <a:latin typeface="Bookman Old Style" panose="02050604050505020204" pitchFamily="18" charset="0"/>
              </a:rPr>
              <a:t> </a:t>
            </a:r>
            <a:r>
              <a:rPr lang="uk-UA" sz="2800" dirty="0" smtClean="0">
                <a:latin typeface="Bookman Old Style" panose="02050604050505020204" pitchFamily="18" charset="0"/>
              </a:rPr>
              <a:t>                     </a:t>
            </a:r>
            <a:r>
              <a:rPr lang="uk-UA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ОТЖЕ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20793"/>
              </p:ext>
            </p:extLst>
          </p:nvPr>
        </p:nvGraphicFramePr>
        <p:xfrm>
          <a:off x="838199" y="1825625"/>
          <a:ext cx="1118547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377" y="191069"/>
            <a:ext cx="2597624" cy="14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71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1076</Words>
  <Application>Microsoft Office PowerPoint</Application>
  <PresentationFormat>Широкоэкранный</PresentationFormat>
  <Paragraphs>121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Wingdings</vt:lpstr>
      <vt:lpstr>Тема Office</vt:lpstr>
      <vt:lpstr>ПУНКТУАЦІЙНА ВПРАВНІСТЬ СТУДЕНТА</vt:lpstr>
      <vt:lpstr>Мета навчальної дисципліни: </vt:lpstr>
      <vt:lpstr>Чому варто вивчати цю дисципліну?</vt:lpstr>
      <vt:lpstr>ТИРЕ МІЖ ПІДМЕТОМ І ПРИСУДКОМ</vt:lpstr>
      <vt:lpstr>РОЗДІЛОВІ ЗНАКИ ПРИ ОДНОРІДНИХ ЧЛЕНАХ РЕЧЕННЯ                                    КОМА</vt:lpstr>
      <vt:lpstr> КОМА  ПРИ ОДНОРІДНИХ ЧЛЕНАХ РЕЧЕННЯ,  ЗʼЄДНАНИХ СПОЛУЧНИКАМИ                                                        </vt:lpstr>
      <vt:lpstr>   КОМА  ПРИ ОДНОРІДНИХ ОЗНАЧЕННЯХ</vt:lpstr>
      <vt:lpstr>РОЗДІЛОВІ ЗНАКИ  ПРИ УЗАГАЛЬНЮВАЛЬНИХ СЛОВАХ ТА ОДНОРІДНИХ ЧЛЕНАХ РЕЧЕННЯ</vt:lpstr>
      <vt:lpstr>            КОМА  ПРИ ВСТАВНИХ СЛОВАХ                          ОТЖЕ</vt:lpstr>
      <vt:lpstr>ВСТАВНІ СЛОВА  чи  СПОЛУЧНИКИ?</vt:lpstr>
      <vt:lpstr>РОЗДІЛОВІ ЗНАКИ  В ЕТИКЕТНИХ КОНСТРУКЦІЯХ ВВІЧЛИВОСТІ</vt:lpstr>
      <vt:lpstr>Пунктуаційні помилки в текстах ЗМІ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ПУНКТУАЦІЙНА ВПРАВНІСТЬ СТУДЕНТА</dc:title>
  <dc:creator>Ivanka</dc:creator>
  <cp:lastModifiedBy>USER</cp:lastModifiedBy>
  <cp:revision>69</cp:revision>
  <dcterms:created xsi:type="dcterms:W3CDTF">2020-05-02T07:29:29Z</dcterms:created>
  <dcterms:modified xsi:type="dcterms:W3CDTF">2020-05-06T10:04:45Z</dcterms:modified>
</cp:coreProperties>
</file>