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Inter" charset="0"/>
      <p:regular r:id="rId1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Inter SemiBold" charset="0"/>
      <p:regular r:id="rId16"/>
      <p:bold r:id="rId17"/>
    </p:embeddedFon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3" d="100"/>
          <a:sy n="213" d="100"/>
        </p:scale>
        <p:origin x="-660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7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7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6b7429c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216b7429c2c_0_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16b7429c2c_0_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043d2d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14043d2dcc_0_5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14043d2dcc_0_5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043d2dc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14043d2dcc_0_7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14043d2dcc_0_7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4043d2d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214043d2dcc_0_1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14043d2dcc_0_1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b7429c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216b7429c2c_0_2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16b7429c2c_0_2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/>
        </p:nvSpPr>
        <p:spPr>
          <a:xfrm>
            <a:off x="921023" y="759437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sz="12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7" name="Google Shape;67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9" name="Google Shape;69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2320175" y="1268025"/>
            <a:ext cx="65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Защита проекта</a:t>
            </a:r>
            <a:endParaRPr sz="6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2367950" y="2160900"/>
            <a:ext cx="65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ru-RU" sz="3500" b="1" dirty="0" smtClean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ru-RU" sz="3500" b="1" dirty="0" smtClean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Криворотов Алексей Николаевич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28" y="0"/>
            <a:ext cx="38458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0" y="1057275"/>
            <a:ext cx="28384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250" y="476250"/>
            <a:ext cx="1447473" cy="26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09751"/>
            <a:ext cx="192223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679080" y="451112"/>
            <a:ext cx="10716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Обо мне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009018" y="1015576"/>
            <a:ext cx="4833000" cy="3056100"/>
          </a:xfrm>
          <a:prstGeom prst="roundRect">
            <a:avLst>
              <a:gd name="adj" fmla="val 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268813" y="1023515"/>
            <a:ext cx="3847603" cy="61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lang="ru-RU" sz="2400" b="1" dirty="0" smtClean="0">
                <a:solidFill>
                  <a:schemeClr val="dk1"/>
                </a:solidFill>
              </a:rPr>
              <a:t>    Алексей</a:t>
            </a:r>
            <a:r>
              <a:rPr lang="ru-RU" sz="2400" b="1" dirty="0" smtClean="0">
                <a:solidFill>
                  <a:schemeClr val="dk1"/>
                </a:solidFill>
              </a:rPr>
              <a:t>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lang="ru-RU" sz="2400" b="1" dirty="0" smtClean="0">
                <a:solidFill>
                  <a:schemeClr val="dk1"/>
                </a:solidFill>
              </a:rPr>
              <a:t>    Криворотов</a:t>
            </a: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268310" y="1825853"/>
            <a:ext cx="3988096" cy="235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  <a:buSzPts val="1100"/>
            </a:pP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 В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настоящий момент я проживаю в Германии .  Переехал с семьей из Украины в 2018 году. До переезда последние 10 лет работал учителем математики, физики и астрономии. До работы учителем имел опыт работы системным администратором в компании по игорному бизнесу. Мой профессиональный опыт был связан с настройкой, ремонтом и обслуживанием компьютеров в букмекерской сети во многих городах Украины. Но с программированием никогда не сталкивался в своей деятельности.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Также имею образование инженера-механика и опыт работы в качестве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руководителя лаборатории механики в университете.</a:t>
            </a:r>
            <a:endParaRPr lang="ru-RU" sz="800" b="1" dirty="0" smtClean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lvl="0">
              <a:lnSpc>
                <a:spcPct val="130000"/>
              </a:lnSpc>
              <a:buSzPts val="1100"/>
            </a:pP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 Желание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освоить программирование у меня появилось во время работы в гимназии. Мои лучшие ученики по математике почти все выбирали эту профессию. И вот в Германии появилась такая возможность. Очень рад, что попал в нашу школу, где прошел курс обучения и получил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знания от профессиональных преподавателей,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которые позволят в дальнейшем расти и развиваться в этой </a:t>
            </a:r>
            <a:r>
              <a:rPr lang="ru-RU" sz="8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сфере, ну и конечно, я надеюсь, получить работу.</a:t>
            </a:r>
            <a:endParaRPr lang="ru-RU" sz="1100" b="1" dirty="0" smtClean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lvl="0">
              <a:lnSpc>
                <a:spcPct val="130000"/>
              </a:lnSpc>
              <a:buSzPts val="1100"/>
            </a:pPr>
            <a:r>
              <a:rPr lang="ru-RU" sz="11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 </a:t>
            </a:r>
          </a:p>
          <a:p>
            <a:pPr>
              <a:lnSpc>
                <a:spcPct val="130000"/>
              </a:lnSpc>
              <a:buSzPts val="1100"/>
            </a:pPr>
            <a:endParaRPr lang="ru-RU" sz="1100" b="1" dirty="0" smtClean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228600" marR="0" lvl="0" indent="-184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</a:pPr>
            <a:endParaRPr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7791760" y="4107354"/>
            <a:ext cx="1184950" cy="884615"/>
            <a:chOff x="12341323" y="5932463"/>
            <a:chExt cx="5946676" cy="4354538"/>
          </a:xfrm>
        </p:grpSpPr>
        <p:pic>
          <p:nvPicPr>
            <p:cNvPr id="86" name="Google Shape;86;p17" descr="preencoded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792089" y="6485129"/>
              <a:ext cx="5263191" cy="380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 descr="preencoded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341323" y="7450891"/>
              <a:ext cx="5263191" cy="283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 descr="preencoded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214044" y="5932463"/>
              <a:ext cx="5073955" cy="4354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/>
            <p:nvPr/>
          </p:nvSpPr>
          <p:spPr>
            <a:xfrm rot="44789">
              <a:off x="15363783" y="7485353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44789">
              <a:off x="14906583" y="8451115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975225" y="2567308"/>
            <a:ext cx="18405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355921" y="3547609"/>
            <a:ext cx="2335800" cy="2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spAutoFit/>
          </a:bodyPr>
          <a:lstStyle/>
          <a:p>
            <a:pPr lvl="0">
              <a:lnSpc>
                <a:spcPct val="150000"/>
              </a:lnSpc>
              <a:buSzPts val="600"/>
            </a:pPr>
            <a:r>
              <a:rPr lang="ru-RU" sz="1000" b="1" dirty="0" smtClean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1000" b="0" i="0" u="sng" strike="noStrike" cap="none" dirty="0">
              <a:solidFill>
                <a:srgbClr val="F1672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15456" y="697378"/>
            <a:ext cx="628650" cy="62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641911" y="824545"/>
            <a:ext cx="6745800" cy="3802500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690"/>
              </a:srgbClr>
            </a:outerShdw>
          </a:effectLst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300125" y="1407188"/>
            <a:ext cx="5550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28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 ПРОЕКТА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00125" y="2044692"/>
            <a:ext cx="5550000" cy="25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  Выпускной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проект заключался в создании небольшого </a:t>
            </a:r>
            <a:r>
              <a:rPr lang="ru-RU" sz="900" b="1" dirty="0" err="1" smtClean="0">
                <a:latin typeface="Inter"/>
                <a:ea typeface="Inter"/>
                <a:cs typeface="Inter"/>
                <a:sym typeface="Inter"/>
              </a:rPr>
              <a:t>онлайн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магазина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товаров для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садоводства по макету, предоставленному нам школой. </a:t>
            </a:r>
            <a:endParaRPr lang="ru-RU" sz="900" b="1" dirty="0" smtClean="0"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50000"/>
              </a:lnSpc>
            </a:pP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  В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проекте необходимо было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реализовать используя</a:t>
            </a:r>
            <a:r>
              <a:rPr lang="en-US" sz="900" b="1" dirty="0" smtClean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различные библиотеки </a:t>
            </a:r>
            <a:r>
              <a:rPr lang="en-US" sz="900" b="1" dirty="0" smtClean="0">
                <a:latin typeface="Inter"/>
                <a:ea typeface="Inter"/>
                <a:cs typeface="Inter"/>
                <a:sym typeface="Inter"/>
              </a:rPr>
              <a:t>React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Сайт должен был включать такие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компоненты: главная страница (включает меню навигации по сайту, категории товаров, форму для скидок, случайные товары со скидкой, внизу футер с информацией о компании и встроенной </a:t>
            </a:r>
            <a:r>
              <a:rPr lang="en-US" sz="900" b="1" dirty="0" smtClean="0">
                <a:latin typeface="Inter"/>
                <a:ea typeface="Inter"/>
                <a:cs typeface="Inter"/>
                <a:sym typeface="Inter"/>
              </a:rPr>
              <a:t>Google-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картой), а также отдельная страница категорий товаров, страница всех продуктов, раздел товаров со скидкой и собственно корзина выбранных товаров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. Помимо этого необходимо было реализовать фильтрацию товаров и </a:t>
            </a:r>
            <a:r>
              <a:rPr lang="ru-RU" sz="900" b="1" dirty="0" err="1" smtClean="0">
                <a:latin typeface="Inter"/>
                <a:ea typeface="Inter"/>
                <a:cs typeface="Inter"/>
                <a:sym typeface="Inter"/>
              </a:rPr>
              <a:t>валидацию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заполнения формы и в качестве Пост запроса отправку данных о пользователе.</a:t>
            </a:r>
            <a:endParaRPr lang="ru-RU" sz="900" b="1" dirty="0" smtClean="0"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50000"/>
              </a:lnSpc>
            </a:pP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900" b="1" dirty="0" err="1" smtClean="0">
                <a:latin typeface="Inter"/>
                <a:ea typeface="Inter"/>
                <a:cs typeface="Inter"/>
                <a:sym typeface="Inter"/>
              </a:rPr>
              <a:t>BackEnd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  (вся информация о товарах)</a:t>
            </a:r>
            <a:r>
              <a:rPr lang="en-US" sz="900" b="1" dirty="0" smtClean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900" b="1" dirty="0" smtClean="0">
                <a:latin typeface="Inter"/>
                <a:ea typeface="Inter"/>
                <a:cs typeface="Inter"/>
                <a:sym typeface="Inter"/>
              </a:rPr>
              <a:t>был предоставлен нам школой. Он запускается локально перед запуском самого проекта.</a:t>
            </a:r>
            <a:endParaRPr lang="ru-RU" sz="900" b="1" dirty="0" smtClean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3397937" y="341012"/>
            <a:ext cx="1423282" cy="296531"/>
            <a:chOff x="6556450" y="1086923"/>
            <a:chExt cx="2846564" cy="593062"/>
          </a:xfrm>
        </p:grpSpPr>
        <p:sp>
          <p:nvSpPr>
            <p:cNvPr id="107" name="Google Shape;107;p1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563514" y="1086923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dirty="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Проект</a:t>
              </a: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ПРОЦЕСС РАБОТЫ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77214" y="984035"/>
            <a:ext cx="6321436" cy="384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>
              <a:lnSpc>
                <a:spcPct val="115000"/>
              </a:lnSpc>
              <a:buClr>
                <a:srgbClr val="030303"/>
              </a:buClr>
              <a:buSzPts val="1400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Работа над проектом состояла у меня из таких шагов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139700" lvl="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Теоретический анализ структуры проекта</a:t>
            </a:r>
          </a:p>
          <a:p>
            <a:pPr marL="457200" lvl="0" indent="-31750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Создание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дерева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компонентов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проекта</a:t>
            </a: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Написание функционала (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роутинг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отображение товаров,  фильтрация по цене, по скидкам, реализация форм, добавление и удаление товаров в корзине, реализован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local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storage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). Использовались библиотеки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React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  </a:t>
            </a:r>
            <a:r>
              <a:rPr lang="en-US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react-</a:t>
            </a:r>
            <a:r>
              <a:rPr lang="en-US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redux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ru-RU" sz="900" b="1" dirty="0" err="1" smtClean="0"/>
              <a:t>react-router-dom</a:t>
            </a:r>
            <a:r>
              <a:rPr lang="en-US" sz="900" b="1" dirty="0" smtClean="0"/>
              <a:t>, </a:t>
            </a:r>
            <a:r>
              <a:rPr lang="de-DE" sz="900" b="1" dirty="0" err="1" smtClean="0"/>
              <a:t>react</a:t>
            </a:r>
            <a:r>
              <a:rPr lang="de-DE" sz="900" b="1" dirty="0" smtClean="0"/>
              <a:t>-</a:t>
            </a:r>
            <a:r>
              <a:rPr lang="de-DE" sz="900" b="1" dirty="0" err="1" smtClean="0"/>
              <a:t>hook</a:t>
            </a:r>
            <a:r>
              <a:rPr lang="de-DE" sz="900" b="1" dirty="0" smtClean="0"/>
              <a:t>-form,</a:t>
            </a:r>
            <a:endParaRPr lang="de-DE" sz="900" b="1" dirty="0" smtClean="0"/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</a:pPr>
            <a:r>
              <a:rPr lang="ru-RU" sz="900" b="1" smtClean="0"/>
              <a:t>          </a:t>
            </a:r>
            <a:r>
              <a:rPr lang="de-DE" sz="900" b="1" smtClean="0"/>
              <a:t>redux-thunk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Стилизация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проекта. Использовался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Module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CSS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endParaRPr lang="en-US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lnSpc>
                <a:spcPct val="115000"/>
              </a:lnSpc>
              <a:buClr>
                <a:srgbClr val="030303"/>
              </a:buClr>
              <a:buSzPts val="1400"/>
              <a:buFont typeface="Inter"/>
              <a:buChar char="●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Исправление различных ошибок.</a:t>
            </a: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970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9700">
              <a:lnSpc>
                <a:spcPct val="115000"/>
              </a:lnSpc>
              <a:buClr>
                <a:srgbClr val="030303"/>
              </a:buClr>
              <a:buSzPts val="1400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процессе выполнения я сразу столкнулся с некоторыми сложностями по функционалу и по стилизации проекта. Сразу не было понимания чёткой структуры выполнения задания. Но благодаря урокам консультаций и выполнению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препроекта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с аналогичным функционалом, а затем самостоятельной вдумчивой реализации функционала в проекте эти трудности удалось преодолеть. Также помогли и просмотр записей уроков, и Google-поиск, чат GPT,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но больше всего совместная работа над проектом с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одногрупниками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9700">
              <a:lnSpc>
                <a:spcPct val="115000"/>
              </a:lnSpc>
              <a:buClr>
                <a:srgbClr val="030303"/>
              </a:buClr>
              <a:buSzPts val="1400"/>
            </a:pP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9700" lvl="0">
              <a:lnSpc>
                <a:spcPct val="115000"/>
              </a:lnSpc>
              <a:buClr>
                <a:srgbClr val="030303"/>
              </a:buClr>
              <a:buSzPts val="1400"/>
            </a:pP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Хочу поблагодарить нашего преподавателя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Front-End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Нелли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 отличные уроки и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терпение, и конечно </a:t>
            </a:r>
            <a:r>
              <a:rPr lang="ru-RU" sz="900" b="1" dirty="0" err="1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всеч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преподавателям </a:t>
            </a:r>
            <a:r>
              <a:rPr lang="ru-RU" sz="900" b="1" dirty="0" smtClean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школы за прекрасную подачу материала и отзывчивость.</a:t>
            </a:r>
            <a:endParaRPr lang="ru-RU" sz="900" b="1" dirty="0" smtClean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0446" y="2922888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РЕЗУЛЬТАТ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Опишите и продемонстрируйте результат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2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775111" y="180663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СПАСИБО ЗА ВНИМАНИЕ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ВОПРОСЫ?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497</Words>
  <Application>Microsoft Office PowerPoint</Application>
  <PresentationFormat>Экран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Inter</vt:lpstr>
      <vt:lpstr>Calibri</vt:lpstr>
      <vt:lpstr>Montserrat SemiBold</vt:lpstr>
      <vt:lpstr>Inter SemiBold</vt:lpstr>
      <vt:lpstr>Open Sans</vt:lpstr>
      <vt:lpstr>Avenir</vt:lpstr>
      <vt:lpstr>Simple Light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alexykr alexykr</cp:lastModifiedBy>
  <cp:revision>10</cp:revision>
  <dcterms:modified xsi:type="dcterms:W3CDTF">2023-10-13T07:47:49Z</dcterms:modified>
</cp:coreProperties>
</file>