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7" r:id="rId5"/>
    <p:sldId id="298" r:id="rId6"/>
    <p:sldId id="299" r:id="rId7"/>
    <p:sldId id="301" r:id="rId8"/>
    <p:sldId id="300" r:id="rId9"/>
    <p:sldId id="304" r:id="rId10"/>
    <p:sldId id="302" r:id="rId11"/>
    <p:sldId id="303" r:id="rId12"/>
    <p:sldId id="305" r:id="rId13"/>
    <p:sldId id="306" r:id="rId14"/>
    <p:sldId id="293" r:id="rId15"/>
    <p:sldId id="296" r:id="rId16"/>
    <p:sldId id="295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aramond" panose="020204040303010108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jTCzAL9hyNzH0wzHDgWhRNAeD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12740-CF41-4916-87E7-F12403BCB56B}">
  <a:tblStyle styleId="{0E312740-CF41-4916-87E7-F12403BCB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18DD9E-178E-4E9C-A8CA-3D3819AA23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BE0420B-0D48-430C-BDCE-AE037915D21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825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122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324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15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79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64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08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32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851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291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ksiyAnokhin/MSCA-31008-Data-Mining-Principles-Team-Pro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-2042" y="510"/>
            <a:ext cx="12197113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>
            <a:off x="346940" y="1759226"/>
            <a:ext cx="11510443" cy="193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 b="1" dirty="0">
                <a:solidFill>
                  <a:schemeClr val="lt1"/>
                </a:solidFill>
                <a:latin typeface="Garamond"/>
                <a:sym typeface="Garamond"/>
              </a:rPr>
              <a:t>Analyzing Housing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 b="1" dirty="0">
                <a:solidFill>
                  <a:schemeClr val="lt1"/>
                </a:solidFill>
                <a:latin typeface="Garamond"/>
                <a:sym typeface="Garamond"/>
              </a:rPr>
              <a:t>Market in Chicago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3990870" y="5169226"/>
            <a:ext cx="421025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Chicago | December 11,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Initial model selection (why?)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ARIMA/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sARIMA</a:t>
            </a: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Exponential Smoothing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VAR model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Regression with ARMA errors?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Prophet?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06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Initial model selection (why?)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ARIMA/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sARIMA</a:t>
            </a: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Exponential Smoothing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VAR model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Regression with ARMA errors?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Prophet?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23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Models (from worst to best) and results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03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Next steps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9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/>
                <a:ea typeface="Garamond"/>
                <a:cs typeface="Garamond"/>
                <a:sym typeface="Garamond"/>
              </a:rPr>
              <a:t>Sources</a:t>
            </a:r>
            <a:endParaRPr dirty="0"/>
          </a:p>
        </p:txBody>
      </p:sp>
      <p:sp>
        <p:nvSpPr>
          <p:cNvPr id="508" name="Google Shape;50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8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GitHub repository</a:t>
            </a:r>
            <a:endParaRPr dirty="0"/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venir"/>
              <a:ea typeface="Avenir"/>
              <a:cs typeface="Avenir"/>
              <a:sym typeface="Avenir"/>
            </a:endParaRPr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u="sng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3646D-1B26-4FCE-B3A7-94158F0CC9CD}"/>
              </a:ext>
            </a:extLst>
          </p:cNvPr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C652CF-F428-46F8-A195-2A90F6C30106}"/>
              </a:ext>
            </a:extLst>
          </p:cNvPr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highlight>
                  <a:srgbClr val="1277E1"/>
                </a:highlight>
                <a:latin typeface="Garamond" panose="02020404030301010803" pitchFamily="18" charset="0"/>
              </a:rPr>
              <a:t>Our Team</a:t>
            </a:r>
            <a:endParaRPr lang="en-US" sz="3600" dirty="0">
              <a:solidFill>
                <a:schemeClr val="bg1"/>
              </a:solidFill>
              <a:highlight>
                <a:srgbClr val="1277E1"/>
              </a:highlight>
              <a:latin typeface="Garamond" panose="02020404030301010803" pitchFamily="18" charset="0"/>
            </a:endParaRPr>
          </a:p>
        </p:txBody>
      </p:sp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348657B-41FE-4B7F-9563-EE7FD57D2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0" y="2418428"/>
            <a:ext cx="2015313" cy="20153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2BF332-C85D-452B-9CE5-1F05D71B25C6}"/>
              </a:ext>
            </a:extLst>
          </p:cNvPr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1A1FE9-A0A4-49DC-91F3-F6740ABC112B}"/>
              </a:ext>
            </a:extLst>
          </p:cNvPr>
          <p:cNvSpPr/>
          <p:nvPr/>
        </p:nvSpPr>
        <p:spPr>
          <a:xfrm>
            <a:off x="983210" y="4426284"/>
            <a:ext cx="201531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Chris Reimann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AB164-8A5E-4562-A067-1C7BA030C124}"/>
              </a:ext>
            </a:extLst>
          </p:cNvPr>
          <p:cNvSpPr/>
          <p:nvPr/>
        </p:nvSpPr>
        <p:spPr>
          <a:xfrm>
            <a:off x="9006066" y="4448532"/>
            <a:ext cx="21966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Mike Thompson</a:t>
            </a:r>
          </a:p>
        </p:txBody>
      </p:sp>
      <p:pic>
        <p:nvPicPr>
          <p:cNvPr id="20" name="Picture 19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DCDDA3F-4037-4E68-90DE-105DED56E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74" y="2328519"/>
            <a:ext cx="2017096" cy="20918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DEF3C6-33F3-4B12-B8B7-9F30AF514374}"/>
              </a:ext>
            </a:extLst>
          </p:cNvPr>
          <p:cNvSpPr/>
          <p:nvPr/>
        </p:nvSpPr>
        <p:spPr>
          <a:xfrm>
            <a:off x="3285335" y="4421355"/>
            <a:ext cx="256452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Kyla </a:t>
            </a:r>
            <a:r>
              <a:rPr lang="en-US" sz="2000" b="1" dirty="0" err="1">
                <a:latin typeface="Garamond" panose="02020404030301010803" pitchFamily="18" charset="0"/>
              </a:rPr>
              <a:t>Ronellenfitsch</a:t>
            </a:r>
            <a:r>
              <a:rPr lang="en-US" sz="2400" b="1" dirty="0">
                <a:latin typeface="Garamond" panose="02020404030301010803" pitchFamily="18" charset="0"/>
              </a:rPr>
              <a:t>​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0D4D5-78BC-40AC-85EB-6A561801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82" y="2314708"/>
            <a:ext cx="2091803" cy="20918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A0-EF34-4E59-87FC-B41EAD6119F5}"/>
              </a:ext>
            </a:extLst>
          </p:cNvPr>
          <p:cNvSpPr/>
          <p:nvPr/>
        </p:nvSpPr>
        <p:spPr>
          <a:xfrm>
            <a:off x="5985019" y="4392155"/>
            <a:ext cx="294511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Oleksiy Anokhin</a:t>
            </a:r>
            <a:r>
              <a:rPr lang="en-US" sz="2400" b="1" dirty="0">
                <a:latin typeface="Garamond" panose="02020404030301010803" pitchFamily="18" charset="0"/>
              </a:rPr>
              <a:t>​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80862E-01C6-4FC9-9A7F-69D3B72E2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25" y="6015423"/>
            <a:ext cx="2743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5" name="Google Shape;535;p31"/>
          <p:cNvSpPr txBox="1"/>
          <p:nvPr/>
        </p:nvSpPr>
        <p:spPr>
          <a:xfrm>
            <a:off x="325846" y="2929441"/>
            <a:ext cx="115374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Q &amp; A</a:t>
            </a:r>
            <a:endParaRPr sz="60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18679" y="4334555"/>
            <a:ext cx="23714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 and Objective</a:t>
            </a:r>
            <a:endParaRPr sz="12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345723" y="2718440"/>
            <a:ext cx="2664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Solutions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283842" y="4334555"/>
            <a:ext cx="26156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Modeling and Results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9189656" y="2706424"/>
            <a:ext cx="2578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Future steps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871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/>
                <a:ea typeface="Garamond"/>
                <a:cs typeface="Garamond"/>
                <a:sym typeface="Garamond"/>
              </a:rPr>
              <a:t>Agenda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dirty="0"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Objective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Audience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Value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Chicago vs US cities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Why is Chicago unique?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What is behind?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What else?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56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Data sources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Zillow (primary) </a:t>
            </a: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2008 – 2020 (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tbd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)</a:t>
            </a: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150+ data points only (months)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Average mortgage rate</a:t>
            </a: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Monthly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CPI?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86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Data quality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No missing data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Average mortgage rate</a:t>
            </a: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Monthly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CPI?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94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A2B93-5BD8-4E52-8C31-9DC8CAA8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23875"/>
            <a:ext cx="8191500" cy="5810250"/>
          </a:xfrm>
          <a:prstGeom prst="rect">
            <a:avLst/>
          </a:prstGeom>
        </p:spPr>
      </p:pic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968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Exploratory data analysis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Non-stationary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Unusual high seasonality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Two trends – down and up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The same magnitude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52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ACF &amp; PACF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9413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332</Words>
  <Application>Microsoft Office PowerPoint</Application>
  <PresentationFormat>Widescreen</PresentationFormat>
  <Paragraphs>102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Avenir</vt:lpstr>
      <vt:lpstr>Office Theme</vt:lpstr>
      <vt:lpstr>PowerPoint Presentation</vt:lpstr>
      <vt:lpstr>Agenda</vt:lpstr>
      <vt:lpstr>Introduction</vt:lpstr>
      <vt:lpstr>Chicago vs US cities</vt:lpstr>
      <vt:lpstr>Data sources</vt:lpstr>
      <vt:lpstr>Data quality</vt:lpstr>
      <vt:lpstr>PowerPoint Presentation</vt:lpstr>
      <vt:lpstr>Exploratory data analysis</vt:lpstr>
      <vt:lpstr>ACF &amp; PACF</vt:lpstr>
      <vt:lpstr>Initial model selection (why?)</vt:lpstr>
      <vt:lpstr>Initial model selection (why?)</vt:lpstr>
      <vt:lpstr>Models (from worst to best) and results</vt:lpstr>
      <vt:lpstr>Next steps</vt:lpstr>
      <vt:lpstr>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</dc:creator>
  <cp:lastModifiedBy>Test</cp:lastModifiedBy>
  <cp:revision>8</cp:revision>
  <dcterms:created xsi:type="dcterms:W3CDTF">2020-07-21T02:18:41Z</dcterms:created>
  <dcterms:modified xsi:type="dcterms:W3CDTF">2020-11-27T21:47:21Z</dcterms:modified>
</cp:coreProperties>
</file>