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188640"/>
            <a:ext cx="1800200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server</a:t>
            </a:r>
          </a:p>
          <a:p>
            <a:pPr algn="ctr"/>
            <a:r>
              <a:rPr lang="en-US" dirty="0" smtClean="0"/>
              <a:t>(gihub.com)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23728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339752" y="188640"/>
            <a:ext cx="381642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Workstation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39752" y="620688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55976" y="620688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8864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Workstation 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516216" y="260648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11960" y="692696"/>
            <a:ext cx="0" cy="590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9512" y="908720"/>
            <a:ext cx="93610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87624" y="908720"/>
            <a:ext cx="93610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Тема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oleksiy.rudenko</cp:lastModifiedBy>
  <cp:revision>10</cp:revision>
  <dcterms:modified xsi:type="dcterms:W3CDTF">2015-04-09T10:21:27Z</dcterms:modified>
</cp:coreProperties>
</file>