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096" autoAdjust="0"/>
  </p:normalViewPr>
  <p:slideViewPr>
    <p:cSldViewPr snapToGrid="0">
      <p:cViewPr varScale="1">
        <p:scale>
          <a:sx n="96" d="100"/>
          <a:sy n="96" d="100"/>
        </p:scale>
        <p:origin x="-39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Guiding Animation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085" y="682947"/>
            <a:ext cx="5849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Guiding Animation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Oval 1" hidden="1"/>
          <p:cNvSpPr/>
          <p:nvPr/>
        </p:nvSpPr>
        <p:spPr>
          <a:xfrm>
            <a:off x="7457981" y="956542"/>
            <a:ext cx="355600" cy="317500"/>
          </a:xfrm>
          <a:prstGeom prst="ellipse">
            <a:avLst/>
          </a:prstGeom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 prstMaterial="plastic">
            <a:bevelT w="114300" h="444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6416" y="1802679"/>
            <a:ext cx="6400800" cy="17526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Hacks</a:t>
            </a:r>
            <a:endParaRPr lang="uk-UA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 hidden="1"/>
          <p:cNvSpPr/>
          <p:nvPr/>
        </p:nvSpPr>
        <p:spPr>
          <a:xfrm>
            <a:off x="2188029" y="1802679"/>
            <a:ext cx="3738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 Hacks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421445"/>
            <a:ext cx="6289616" cy="31288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5000" decel="25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47778 0.36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599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for audience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eyes. Sequence. Delays: time to read &amp; drama.</a:t>
            </a: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Endowment: Illustrate process. Harmonize static and slideshow view.</a:t>
            </a:r>
          </a:p>
          <a:p>
            <a:pPr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Techniques: </a:t>
            </a:r>
          </a:p>
          <a:p>
            <a:pPr marL="228600" indent="-228600" algn="just">
              <a:buAutoNum type="arabicParenR"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object in the end of track</a:t>
            </a:r>
          </a:p>
          <a:p>
            <a:pPr marL="228600" indent="-228600" algn="just">
              <a:buAutoNum type="arabicParenR"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disappearance of mask</a:t>
            </a:r>
          </a:p>
          <a:p>
            <a:pPr marL="228600" indent="-228600" algn="just">
              <a:buFontTx/>
              <a:buAutoNum type="arabicParenR"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mask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simpler mask: fill with background</a:t>
            </a:r>
          </a:p>
          <a:p>
            <a:pPr marL="228600" indent="-228600" algn="just">
              <a:buAutoNum type="arabicParenR"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low significant elements in static view: mask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disapperance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</a:p>
          <a:p>
            <a:pPr marL="228600" indent="-228600" algn="just">
              <a:buAutoNum type="arabicParenR"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Shade a copy of previous and new info </a:t>
            </a:r>
            <a:r>
              <a:rPr lang="en-US" sz="12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overlay</a:t>
            </a:r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AutoNum type="arabicParenR"/>
            </a:pPr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 required:</a:t>
            </a:r>
          </a:p>
          <a:p>
            <a:pPr marL="228600" indent="-228600"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object between layers</a:t>
            </a:r>
          </a:p>
          <a:p>
            <a:pPr marL="228600" indent="-228600"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animation</a:t>
            </a:r>
          </a:p>
          <a:p>
            <a:pPr marL="228600" indent="-228600" algn="just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slideshow from arbitrary slide</a:t>
            </a:r>
          </a:p>
          <a:p>
            <a:pPr marL="228600" indent="-228600" algn="just">
              <a:buAutoNum type="arabicParenR"/>
            </a:pPr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</TotalTime>
  <Words>104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Тема Office</vt:lpstr>
      <vt:lpstr>Guiding Animation</vt:lpstr>
      <vt:lpstr>Useful sources</vt:lpstr>
      <vt:lpstr>Useful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50</cp:revision>
  <dcterms:modified xsi:type="dcterms:W3CDTF">2015-04-17T06:40:09Z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