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096" autoAdjust="0"/>
  </p:normalViewPr>
  <p:slideViewPr>
    <p:cSldViewPr snapToGrid="0">
      <p:cViewPr varScale="1">
        <p:scale>
          <a:sx n="102" d="100"/>
          <a:sy n="102" d="100"/>
        </p:scale>
        <p:origin x="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Guiding 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Animation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085" y="682947"/>
            <a:ext cx="5849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Guiding </a:t>
            </a:r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Animation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Oval 1" hidden="1"/>
          <p:cNvSpPr/>
          <p:nvPr/>
        </p:nvSpPr>
        <p:spPr>
          <a:xfrm>
            <a:off x="7457981" y="956542"/>
            <a:ext cx="355600" cy="317500"/>
          </a:xfrm>
          <a:prstGeom prst="ellipse">
            <a:avLst/>
          </a:prstGeom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 prstMaterial="plastic">
            <a:bevelT w="114300" h="444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6416" y="1802679"/>
            <a:ext cx="6400800" cy="17526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Hacks</a:t>
            </a:r>
            <a:endParaRPr lang="uk-UA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 hidden="1"/>
          <p:cNvSpPr/>
          <p:nvPr/>
        </p:nvSpPr>
        <p:spPr>
          <a:xfrm>
            <a:off x="2188029" y="1802679"/>
            <a:ext cx="3738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 Hacks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445"/>
            <a:ext cx="6289616" cy="31288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5000" decel="25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47778 0.36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508</TotalTime>
  <Words>17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Тема Office</vt:lpstr>
      <vt:lpstr>Guiding Animation</vt:lpstr>
      <vt:lpstr>Useful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Rudenko</cp:lastModifiedBy>
  <cp:revision>45</cp:revision>
  <dcterms:modified xsi:type="dcterms:W3CDTF">2015-04-16T21:27:13Z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