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</p:sldMasterIdLst>
  <p:sldIdLst>
    <p:sldId id="256" r:id="rId28"/>
    <p:sldId id="258" r:id="rId29"/>
    <p:sldId id="276" r:id="rId30"/>
    <p:sldId id="266" r:id="rId31"/>
    <p:sldId id="267" r:id="rId32"/>
    <p:sldId id="265" r:id="rId33"/>
    <p:sldId id="259" r:id="rId34"/>
    <p:sldId id="260" r:id="rId35"/>
    <p:sldId id="261" r:id="rId36"/>
    <p:sldId id="271" r:id="rId37"/>
    <p:sldId id="262" r:id="rId38"/>
    <p:sldId id="263" r:id="rId39"/>
    <p:sldId id="270" r:id="rId40"/>
    <p:sldId id="268" r:id="rId41"/>
    <p:sldId id="269" r:id="rId42"/>
    <p:sldId id="272" r:id="rId43"/>
    <p:sldId id="273" r:id="rId44"/>
    <p:sldId id="274" r:id="rId45"/>
    <p:sldId id="257" r:id="rId46"/>
    <p:sldId id="275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41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4630360"/>
        <c:axId val="494630752"/>
      </c:lineChart>
      <c:catAx>
        <c:axId val="494630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30752"/>
        <c:crosses val="autoZero"/>
        <c:auto val="1"/>
        <c:lblAlgn val="ctr"/>
        <c:lblOffset val="100"/>
        <c:noMultiLvlLbl val="0"/>
      </c:catAx>
      <c:valAx>
        <c:axId val="49463075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494630360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11.xml"/><Relationship Id="rId26" Type="http://schemas.openxmlformats.org/officeDocument/2006/relationships/customXml" Target="../../customXml/item19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14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5.xml"/><Relationship Id="rId17" Type="http://schemas.openxmlformats.org/officeDocument/2006/relationships/customXml" Target="../../customXml/item10.xml"/><Relationship Id="rId25" Type="http://schemas.openxmlformats.org/officeDocument/2006/relationships/customXml" Target="../../customXml/item18.xml"/><Relationship Id="rId33" Type="http://schemas.microsoft.com/office/2007/relationships/hdphoto" Target="../media/hdphoto1.wdp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9.xml"/><Relationship Id="rId20" Type="http://schemas.openxmlformats.org/officeDocument/2006/relationships/customXml" Target="../../customXml/item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4.xml"/><Relationship Id="rId24" Type="http://schemas.openxmlformats.org/officeDocument/2006/relationships/customXml" Target="../../customXml/item17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8.xml"/><Relationship Id="rId23" Type="http://schemas.openxmlformats.org/officeDocument/2006/relationships/customXml" Target="../../customXml/item1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6.xml"/><Relationship Id="rId19" Type="http://schemas.openxmlformats.org/officeDocument/2006/relationships/customXml" Target="../../customXml/item12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25.xml"/><Relationship Id="rId14" Type="http://schemas.openxmlformats.org/officeDocument/2006/relationships/customXml" Target="../../customXml/item7.xml"/><Relationship Id="rId22" Type="http://schemas.openxmlformats.org/officeDocument/2006/relationships/customXml" Target="../../customXml/item15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75656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DL.150210\logo apple blue_aqua_app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161822"/>
            <a:ext cx="1015496" cy="135541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519772" y="4473116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3538736" y="2899978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question)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problem?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3115678" y="623328"/>
            <a:ext cx="2305878" cy="924339"/>
          </a:xfrm>
          <a:prstGeom prst="wedgeEllipseCallout">
            <a:avLst>
              <a:gd name="adj1" fmla="val 10263"/>
              <a:gd name="adj2" fmla="val 984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73415" y="606286"/>
            <a:ext cx="2514600" cy="1421296"/>
          </a:xfrm>
          <a:prstGeom prst="cloudCallout">
            <a:avLst>
              <a:gd name="adj1" fmla="val -76468"/>
              <a:gd name="adj2" fmla="val 50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327991" y="613075"/>
            <a:ext cx="2514600" cy="1421296"/>
          </a:xfrm>
          <a:prstGeom prst="cloudCallout">
            <a:avLst>
              <a:gd name="adj1" fmla="val 101938"/>
              <a:gd name="adj2" fmla="val 49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5673415" y="3586569"/>
            <a:ext cx="2514600" cy="1421296"/>
          </a:xfrm>
          <a:prstGeom prst="cloudCallout">
            <a:avLst>
              <a:gd name="adj1" fmla="val -68941"/>
              <a:gd name="adj2" fmla="val -1057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229217" y="2165273"/>
            <a:ext cx="2514600" cy="1421296"/>
          </a:xfrm>
          <a:prstGeom prst="cloudCallout">
            <a:avLst>
              <a:gd name="adj1" fmla="val 97252"/>
              <a:gd name="adj2" fmla="val -330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  <p:sp>
        <p:nvSpPr>
          <p:cNvPr id="12" name="Cloud Callout 11"/>
          <p:cNvSpPr/>
          <p:nvPr/>
        </p:nvSpPr>
        <p:spPr>
          <a:xfrm>
            <a:off x="955234" y="3664225"/>
            <a:ext cx="2514600" cy="1421296"/>
          </a:xfrm>
          <a:prstGeom prst="cloudCallout">
            <a:avLst>
              <a:gd name="adj1" fmla="val 68310"/>
              <a:gd name="adj2" fmla="val -113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Are there any tools that can make my life easier?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How easy it is?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028" y="1011252"/>
            <a:ext cx="3486759" cy="3680254"/>
            <a:chOff x="656028" y="1011252"/>
            <a:chExt cx="3486759" cy="3680254"/>
          </a:xfrm>
        </p:grpSpPr>
        <p:sp>
          <p:nvSpPr>
            <p:cNvPr id="14" name="Скругленный прямоугольник 36"/>
            <p:cNvSpPr/>
            <p:nvPr/>
          </p:nvSpPr>
          <p:spPr>
            <a:xfrm>
              <a:off x="656028" y="1011252"/>
              <a:ext cx="3486759" cy="944427"/>
            </a:xfrm>
            <a:prstGeom prst="round2SameRect">
              <a:avLst>
                <a:gd name="adj1" fmla="val 1370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 required</a:t>
              </a:r>
              <a:endPara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Скругленный прямоугольник 36"/>
            <p:cNvSpPr/>
            <p:nvPr/>
          </p:nvSpPr>
          <p:spPr>
            <a:xfrm>
              <a:off x="656028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Practical grip on building presentations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Certain presentation experience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Scholar and/or empirical knowledge of project workflow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225" y="1011253"/>
            <a:ext cx="3486759" cy="3680253"/>
            <a:chOff x="4951225" y="1011253"/>
            <a:chExt cx="3486759" cy="3680253"/>
          </a:xfrm>
        </p:grpSpPr>
        <p:sp>
          <p:nvSpPr>
            <p:cNvPr id="17" name="Скругленный прямоугольник 36"/>
            <p:cNvSpPr/>
            <p:nvPr/>
          </p:nvSpPr>
          <p:spPr>
            <a:xfrm>
              <a:off x="4951225" y="1011253"/>
              <a:ext cx="3486759" cy="944426"/>
            </a:xfrm>
            <a:prstGeom prst="round2SameRect">
              <a:avLst>
                <a:gd name="adj1" fmla="val 12715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will you learn &amp; get?</a:t>
              </a:r>
              <a:endPara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Скругленный прямоугольник 36"/>
            <p:cNvSpPr/>
            <p:nvPr/>
          </p:nvSpPr>
          <p:spPr>
            <a:xfrm>
              <a:off x="4951225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planning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Collecting and structuring data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presentation skeleton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yourself and improving presentation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Keeping grip on audience bringing succession in your story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tools &amp; tools per se</a:t>
              </a:r>
            </a:p>
            <a:p>
              <a:pPr algn="just"/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9003" y="4982545"/>
            <a:ext cx="6755363" cy="1623526"/>
            <a:chOff x="1129003" y="4982545"/>
            <a:chExt cx="6755363" cy="1623526"/>
          </a:xfrm>
        </p:grpSpPr>
        <p:sp>
          <p:nvSpPr>
            <p:cNvPr id="4" name="Rounded Rectangle 3"/>
            <p:cNvSpPr/>
            <p:nvPr/>
          </p:nvSpPr>
          <p:spPr>
            <a:xfrm>
              <a:off x="1129003" y="4982545"/>
              <a:ext cx="6755363" cy="1623526"/>
            </a:xfrm>
            <a:prstGeom prst="roundRect">
              <a:avLst>
                <a:gd name="adj" fmla="val 517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Course profile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32851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 rot="18846077">
              <a:off x="1299001" y="6119201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Beginner</a:t>
              </a:r>
              <a:endParaRPr lang="en-GB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9428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005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582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 rot="18846077">
              <a:off x="1713212" y="6100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Master</a:t>
              </a:r>
              <a:endParaRPr lang="en-GB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46077">
              <a:off x="2050548" y="6093754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Expert</a:t>
              </a:r>
              <a:endParaRPr lang="en-GB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8846077">
              <a:off x="2426066" y="6057496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Guru</a:t>
              </a:r>
              <a:endParaRPr lang="en-GB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4034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Expertise required</a:t>
              </a:r>
              <a:endParaRPr lang="en-GB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02883" y="5822296"/>
              <a:ext cx="1253655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 rot="18846077">
              <a:off x="5962302" y="605388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Easy</a:t>
              </a:r>
              <a:endParaRPr lang="en-GB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846077">
              <a:off x="6361558" y="610053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Difficult</a:t>
              </a:r>
              <a:endParaRPr lang="en-GB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8846077">
              <a:off x="6945959" y="605749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Hard</a:t>
              </a:r>
              <a:endParaRPr lang="en-GB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4066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Difficulty level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4066" y="5837022"/>
              <a:ext cx="1230508" cy="172800"/>
            </a:xfrm>
            <a:prstGeom prst="rect">
              <a:avLst/>
            </a:prstGeom>
            <a:gradFill>
              <a:gsLst>
                <a:gs pos="52000">
                  <a:srgbClr val="FFC000"/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5504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602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79137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234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3467" y="5837022"/>
              <a:ext cx="821107" cy="1728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71" y="5754457"/>
              <a:ext cx="298290" cy="298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99204" y="5576069"/>
              <a:ext cx="1002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Time required</a:t>
              </a:r>
              <a:endParaRPr lang="en-GB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68329" y="5763601"/>
              <a:ext cx="65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 </a:t>
              </a:r>
              <a:r>
                <a:rPr lang="en-US" sz="1000" dirty="0" err="1" smtClean="0"/>
                <a:t>hrs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74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Freeform 132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3105418" y="1576384"/>
            <a:ext cx="192078" cy="312781"/>
          </a:xfrm>
          <a:custGeom>
            <a:avLst/>
            <a:gdLst>
              <a:gd name="T0" fmla="*/ 42 w 49"/>
              <a:gd name="T1" fmla="*/ 7 h 80"/>
              <a:gd name="T2" fmla="*/ 25 w 49"/>
              <a:gd name="T3" fmla="*/ 0 h 80"/>
              <a:gd name="T4" fmla="*/ 8 w 49"/>
              <a:gd name="T5" fmla="*/ 7 h 80"/>
              <a:gd name="T6" fmla="*/ 0 w 49"/>
              <a:gd name="T7" fmla="*/ 24 h 80"/>
              <a:gd name="T8" fmla="*/ 4 w 49"/>
              <a:gd name="T9" fmla="*/ 39 h 80"/>
              <a:gd name="T10" fmla="*/ 16 w 49"/>
              <a:gd name="T11" fmla="*/ 55 h 80"/>
              <a:gd name="T12" fmla="*/ 23 w 49"/>
              <a:gd name="T13" fmla="*/ 80 h 80"/>
              <a:gd name="T14" fmla="*/ 27 w 49"/>
              <a:gd name="T15" fmla="*/ 80 h 80"/>
              <a:gd name="T16" fmla="*/ 37 w 49"/>
              <a:gd name="T17" fmla="*/ 49 h 80"/>
              <a:gd name="T18" fmla="*/ 45 w 49"/>
              <a:gd name="T19" fmla="*/ 39 h 80"/>
              <a:gd name="T20" fmla="*/ 49 w 49"/>
              <a:gd name="T21" fmla="*/ 24 h 80"/>
              <a:gd name="T22" fmla="*/ 42 w 49"/>
              <a:gd name="T23" fmla="*/ 7 h 80"/>
              <a:gd name="T24" fmla="*/ 25 w 49"/>
              <a:gd name="T25" fmla="*/ 37 h 80"/>
              <a:gd name="T26" fmla="*/ 13 w 49"/>
              <a:gd name="T27" fmla="*/ 25 h 80"/>
              <a:gd name="T28" fmla="*/ 25 w 49"/>
              <a:gd name="T29" fmla="*/ 14 h 80"/>
              <a:gd name="T30" fmla="*/ 36 w 49"/>
              <a:gd name="T31" fmla="*/ 25 h 80"/>
              <a:gd name="T32" fmla="*/ 25 w 49"/>
              <a:gd name="T3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80">
                <a:moveTo>
                  <a:pt x="42" y="7"/>
                </a:moveTo>
                <a:cubicBezTo>
                  <a:pt x="37" y="3"/>
                  <a:pt x="31" y="0"/>
                  <a:pt x="25" y="0"/>
                </a:cubicBezTo>
                <a:cubicBezTo>
                  <a:pt x="18" y="0"/>
                  <a:pt x="12" y="3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0"/>
                  <a:pt x="2" y="35"/>
                  <a:pt x="4" y="39"/>
                </a:cubicBezTo>
                <a:cubicBezTo>
                  <a:pt x="8" y="45"/>
                  <a:pt x="12" y="49"/>
                  <a:pt x="16" y="55"/>
                </a:cubicBezTo>
                <a:cubicBezTo>
                  <a:pt x="20" y="61"/>
                  <a:pt x="23" y="68"/>
                  <a:pt x="23" y="80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64"/>
                  <a:pt x="32" y="56"/>
                  <a:pt x="37" y="49"/>
                </a:cubicBezTo>
                <a:cubicBezTo>
                  <a:pt x="40" y="46"/>
                  <a:pt x="43" y="43"/>
                  <a:pt x="45" y="39"/>
                </a:cubicBezTo>
                <a:cubicBezTo>
                  <a:pt x="48" y="35"/>
                  <a:pt x="49" y="30"/>
                  <a:pt x="49" y="24"/>
                </a:cubicBezTo>
                <a:cubicBezTo>
                  <a:pt x="49" y="18"/>
                  <a:pt x="46" y="12"/>
                  <a:pt x="42" y="7"/>
                </a:cubicBezTo>
                <a:close/>
                <a:moveTo>
                  <a:pt x="25" y="37"/>
                </a:moveTo>
                <a:cubicBezTo>
                  <a:pt x="18" y="37"/>
                  <a:pt x="13" y="31"/>
                  <a:pt x="13" y="25"/>
                </a:cubicBezTo>
                <a:cubicBezTo>
                  <a:pt x="13" y="19"/>
                  <a:pt x="18" y="14"/>
                  <a:pt x="25" y="14"/>
                </a:cubicBezTo>
                <a:cubicBezTo>
                  <a:pt x="31" y="14"/>
                  <a:pt x="36" y="19"/>
                  <a:pt x="36" y="25"/>
                </a:cubicBezTo>
                <a:cubicBezTo>
                  <a:pt x="36" y="31"/>
                  <a:pt x="31" y="37"/>
                  <a:pt x="2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Calendar"/>
          <p:cNvGrpSpPr/>
          <p:nvPr>
            <p:custDataLst>
              <p:custData r:id="rId3"/>
            </p:custDataLst>
          </p:nvPr>
        </p:nvGrpSpPr>
        <p:grpSpPr>
          <a:xfrm>
            <a:off x="4572000" y="1048628"/>
            <a:ext cx="1708751" cy="1374975"/>
            <a:chOff x="3646492" y="2684275"/>
            <a:chExt cx="1851017" cy="1489451"/>
          </a:xfrm>
        </p:grpSpPr>
        <p:sp>
          <p:nvSpPr>
            <p:cNvPr id="5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0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>
            <p:custDataLst>
              <p:custData r:id="rId4"/>
            </p:custDataLst>
          </p:nvPr>
        </p:nvGrpSpPr>
        <p:grpSpPr>
          <a:xfrm>
            <a:off x="862966" y="982687"/>
            <a:ext cx="7418068" cy="4892625"/>
            <a:chOff x="862966" y="206065"/>
            <a:chExt cx="7418068" cy="4892625"/>
          </a:xfrm>
        </p:grpSpPr>
        <p:sp>
          <p:nvSpPr>
            <p:cNvPr id="63" name="Start"/>
            <p:cNvSpPr txBox="1"/>
            <p:nvPr/>
          </p:nvSpPr>
          <p:spPr>
            <a:xfrm>
              <a:off x="862966" y="206065"/>
              <a:ext cx="1391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Segoe UI Light" pitchFamily="34" charset="0"/>
                </a:rPr>
                <a:t>Start</a:t>
              </a:r>
              <a:endParaRPr lang="en-US" sz="4000" dirty="0">
                <a:latin typeface="Segoe UI Light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781748" y="443365"/>
              <a:ext cx="1473090" cy="356397"/>
              <a:chOff x="6781748" y="443365"/>
              <a:chExt cx="1473090" cy="356397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7909193" y="443365"/>
                <a:ext cx="345645" cy="356397"/>
                <a:chOff x="8527715" y="443365"/>
                <a:chExt cx="345645" cy="356397"/>
              </a:xfrm>
            </p:grpSpPr>
            <p:pic>
              <p:nvPicPr>
                <p:cNvPr id="81" name="Person" descr="C:\Users\t-dantay\Documents\Placeholders\user.png"/>
                <p:cNvPicPr>
                  <a:picLocks noChangeAspect="1" noChangeArrowheads="1"/>
                </p:cNvPicPr>
                <p:nvPr>
                  <p:custDataLst>
                    <p:custData r:id="rId26"/>
                  </p:custDataLst>
                </p:nvPr>
              </p:nvPicPr>
              <p:blipFill>
                <a:blip r:embed="rId28" cstate="print">
                  <a:duotone>
                    <a:srgbClr val="EEECE1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72725" y="520175"/>
                  <a:ext cx="255623" cy="2795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Border"/>
                <p:cNvSpPr/>
                <p:nvPr/>
              </p:nvSpPr>
              <p:spPr>
                <a:xfrm>
                  <a:off x="8527715" y="443365"/>
                  <a:ext cx="345645" cy="356397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0" name="Content"/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6781748" y="490758"/>
                <a:ext cx="1066318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Name</a:t>
                </a:r>
              </a:p>
            </p:txBody>
          </p:sp>
        </p:grpSp>
        <p:sp>
          <p:nvSpPr>
            <p:cNvPr id="65" name="Tile1"/>
            <p:cNvSpPr/>
            <p:nvPr>
              <p:custDataLst>
                <p:custData r:id="rId11"/>
              </p:custDataLst>
            </p:nvPr>
          </p:nvSpPr>
          <p:spPr>
            <a:xfrm>
              <a:off x="979414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ile2"/>
            <p:cNvSpPr/>
            <p:nvPr>
              <p:custDataLst>
                <p:custData r:id="rId12"/>
              </p:custDataLst>
            </p:nvPr>
          </p:nvSpPr>
          <p:spPr>
            <a:xfrm>
              <a:off x="2143338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Tile5"/>
            <p:cNvSpPr/>
            <p:nvPr>
              <p:custDataLst>
                <p:custData r:id="rId13"/>
              </p:custDataLst>
            </p:nvPr>
          </p:nvSpPr>
          <p:spPr>
            <a:xfrm>
              <a:off x="3297496" y="1726354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Tile3"/>
            <p:cNvSpPr/>
            <p:nvPr>
              <p:custDataLst>
                <p:custData r:id="rId14"/>
              </p:custDataLst>
            </p:nvPr>
          </p:nvSpPr>
          <p:spPr>
            <a:xfrm>
              <a:off x="979414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ile4"/>
            <p:cNvSpPr/>
            <p:nvPr>
              <p:custDataLst>
                <p:custData r:id="rId15"/>
              </p:custDataLst>
            </p:nvPr>
          </p:nvSpPr>
          <p:spPr>
            <a:xfrm>
              <a:off x="2143338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16"/>
              </p:custDataLst>
            </p:nvPr>
          </p:nvSpPr>
          <p:spPr>
            <a:xfrm>
              <a:off x="979414" y="4008397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Tile3"/>
            <p:cNvSpPr/>
            <p:nvPr>
              <p:custDataLst>
                <p:custData r:id="rId17"/>
              </p:custDataLst>
            </p:nvPr>
          </p:nvSpPr>
          <p:spPr>
            <a:xfrm>
              <a:off x="3297496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Tile4"/>
            <p:cNvSpPr/>
            <p:nvPr>
              <p:custDataLst>
                <p:custData r:id="rId18"/>
              </p:custDataLst>
            </p:nvPr>
          </p:nvSpPr>
          <p:spPr>
            <a:xfrm>
              <a:off x="4461420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ile3"/>
            <p:cNvSpPr/>
            <p:nvPr>
              <p:custDataLst>
                <p:custData r:id="rId19"/>
              </p:custDataLst>
            </p:nvPr>
          </p:nvSpPr>
          <p:spPr>
            <a:xfrm>
              <a:off x="3297496" y="4008397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Tile6"/>
            <p:cNvSpPr/>
            <p:nvPr>
              <p:custDataLst>
                <p:custData r:id="rId20"/>
              </p:custDataLst>
            </p:nvPr>
          </p:nvSpPr>
          <p:spPr>
            <a:xfrm>
              <a:off x="6026817" y="4008397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Tile1"/>
            <p:cNvSpPr/>
            <p:nvPr>
              <p:custDataLst>
                <p:custData r:id="rId21"/>
              </p:custDataLst>
            </p:nvPr>
          </p:nvSpPr>
          <p:spPr>
            <a:xfrm>
              <a:off x="6026817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Tile2"/>
            <p:cNvSpPr/>
            <p:nvPr>
              <p:custDataLst>
                <p:custData r:id="rId22"/>
              </p:custDataLst>
            </p:nvPr>
          </p:nvSpPr>
          <p:spPr>
            <a:xfrm>
              <a:off x="7190741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Tile3"/>
            <p:cNvSpPr/>
            <p:nvPr>
              <p:custDataLst>
                <p:custData r:id="rId23"/>
              </p:custDataLst>
            </p:nvPr>
          </p:nvSpPr>
          <p:spPr>
            <a:xfrm>
              <a:off x="6026817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ile4"/>
            <p:cNvSpPr/>
            <p:nvPr>
              <p:custDataLst>
                <p:custData r:id="rId24"/>
              </p:custDataLst>
            </p:nvPr>
          </p:nvSpPr>
          <p:spPr>
            <a:xfrm>
              <a:off x="7190741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3" name="WindowsPhoneLandscape"/>
          <p:cNvGrpSpPr/>
          <p:nvPr>
            <p:custDataLst>
              <p:custData r:id="rId5"/>
            </p:custDataLst>
          </p:nvPr>
        </p:nvGrpSpPr>
        <p:grpSpPr>
          <a:xfrm>
            <a:off x="5609342" y="4997519"/>
            <a:ext cx="3316414" cy="1675614"/>
            <a:chOff x="1143003" y="1696502"/>
            <a:chExt cx="6857998" cy="3464995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86" name="Group 85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88" name="Rounded Rectangle 87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0" name="Rectangle 89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Left Arrow 90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94" name="Flowchart: Stored Data 93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Flowchart: Stored Data 94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Flowchart: Stored Data 95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Flowchart: Stored Data 96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3" name="Rounded Rectangle 92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5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Content"/>
          <p:cNvSpPr txBox="1"/>
          <p:nvPr>
            <p:custDataLst>
              <p:custData r:id="rId6"/>
            </p:custDataLst>
          </p:nvPr>
        </p:nvSpPr>
        <p:spPr>
          <a:xfrm>
            <a:off x="1164419" y="573850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graphicFrame>
        <p:nvGraphicFramePr>
          <p:cNvPr id="107" name="Line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3207872017"/>
              </p:ext>
            </p:extLst>
          </p:nvPr>
        </p:nvGraphicFramePr>
        <p:xfrm>
          <a:off x="185738" y="3958732"/>
          <a:ext cx="3235325" cy="277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pSp>
        <p:nvGrpSpPr>
          <p:cNvPr id="108" name="MapMarker"/>
          <p:cNvGrpSpPr>
            <a:grpSpLocks noChangeAspect="1"/>
          </p:cNvGrpSpPr>
          <p:nvPr>
            <p:custDataLst>
              <p:custData r:id="rId8"/>
            </p:custDataLst>
          </p:nvPr>
        </p:nvGrpSpPr>
        <p:grpSpPr>
          <a:xfrm>
            <a:off x="3755048" y="935648"/>
            <a:ext cx="287705" cy="287705"/>
            <a:chOff x="3669395" y="3536182"/>
            <a:chExt cx="287705" cy="287705"/>
          </a:xfrm>
        </p:grpSpPr>
        <p:sp>
          <p:nvSpPr>
            <p:cNvPr id="109" name="Teardrop 108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>
            <p:custDataLst>
              <p:custData r:id="rId9"/>
            </p:custDataLst>
          </p:nvPr>
        </p:nvGrpSpPr>
        <p:grpSpPr>
          <a:xfrm>
            <a:off x="-921823" y="5719157"/>
            <a:ext cx="9136217" cy="2260282"/>
            <a:chOff x="3892" y="2298859"/>
            <a:chExt cx="9136217" cy="2260282"/>
          </a:xfrm>
        </p:grpSpPr>
        <p:sp>
          <p:nvSpPr>
            <p:cNvPr id="126" name="Rectangle 125"/>
            <p:cNvSpPr/>
            <p:nvPr/>
          </p:nvSpPr>
          <p:spPr>
            <a:xfrm>
              <a:off x="3892" y="2298859"/>
              <a:ext cx="9136217" cy="2260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2137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a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93160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ea typeface="Segoe UI Semibold" pitchFamily="34" charset="0"/>
                  <a:cs typeface="Segoe UI" pitchFamily="34" charset="0"/>
                </a:rPr>
                <a:t>w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ea typeface="Segoe UI Semibold" pitchFamily="34" charset="0"/>
                <a:cs typeface="Segoe UI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50764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ea typeface="Segoe UI Semibold" pitchFamily="34" charset="0"/>
                  <a:cs typeface="Segoe UI" pitchFamily="34" charset="0"/>
                </a:rPr>
                <a:t>e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ea typeface="Segoe UI Semibold" pitchFamily="34" charset="0"/>
                <a:cs typeface="Segoe UI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308368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5971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t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823575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y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81179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u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38783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i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096387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o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53991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11594" y="2342998"/>
              <a:ext cx="1473508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⌫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17795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s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9111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f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3453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44769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0427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96085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j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71743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k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7401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230599" y="2898697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‘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987180" y="2898697"/>
              <a:ext cx="1097922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rPr>
                <a:t>Enter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5556" y="2342998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ea typeface="Segoe UI Semibold" pitchFamily="34" charset="0"/>
                  <a:cs typeface="Segoe UI" pitchFamily="34" charset="0"/>
                </a:rPr>
                <a:t>q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ea typeface="Segoe UI Semibold" pitchFamily="34" charset="0"/>
                <a:cs typeface="Segoe UI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03454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z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59833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x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316211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72590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v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28968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585347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n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41725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854482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098104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,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610861" y="3451672"/>
              <a:ext cx="719816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7076" y="4004490"/>
              <a:ext cx="719816" cy="512510"/>
            </a:xfrm>
            <a:prstGeom prst="rect">
              <a:avLst/>
            </a:prstGeom>
            <a:solidFill>
              <a:srgbClr val="27262C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rPr>
                <a:t>Ctrl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03661" y="4004490"/>
              <a:ext cx="719816" cy="512510"/>
            </a:xfrm>
            <a:prstGeom prst="rect">
              <a:avLst/>
            </a:prstGeom>
            <a:solidFill>
              <a:srgbClr val="27262C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rPr>
                <a:t>&amp;123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316832" y="4004490"/>
              <a:ext cx="4498515" cy="51251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852115" y="4007369"/>
              <a:ext cx="719816" cy="512510"/>
            </a:xfrm>
            <a:prstGeom prst="rect">
              <a:avLst/>
            </a:prstGeom>
            <a:solidFill>
              <a:srgbClr val="27262C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608700" y="4007369"/>
              <a:ext cx="719816" cy="512510"/>
            </a:xfrm>
            <a:prstGeom prst="rect">
              <a:avLst/>
            </a:prstGeom>
            <a:solidFill>
              <a:srgbClr val="27262C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&gt;</a:t>
              </a:r>
              <a:endParaRPr lang="en-US" sz="20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365286" y="4007369"/>
              <a:ext cx="719816" cy="512510"/>
            </a:xfrm>
            <a:prstGeom prst="rect">
              <a:avLst/>
            </a:prstGeom>
            <a:solidFill>
              <a:srgbClr val="27262C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⌨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8367241" y="3451672"/>
              <a:ext cx="719816" cy="512510"/>
              <a:chOff x="8367240" y="3451672"/>
              <a:chExt cx="719816" cy="51251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8367240" y="3451672"/>
                <a:ext cx="719816" cy="512510"/>
              </a:xfrm>
              <a:prstGeom prst="rect">
                <a:avLst/>
              </a:prstGeom>
              <a:solidFill>
                <a:srgbClr val="27262C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US" sz="1200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3" name="Freeform 172"/>
              <p:cNvSpPr>
                <a:spLocks/>
              </p:cNvSpPr>
              <p:nvPr/>
            </p:nvSpPr>
            <p:spPr bwMode="black">
              <a:xfrm rot="16200000">
                <a:off x="8633955" y="3639684"/>
                <a:ext cx="186387" cy="136486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7076" y="3451672"/>
              <a:ext cx="719816" cy="512510"/>
              <a:chOff x="47075" y="3451672"/>
              <a:chExt cx="719816" cy="51251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47075" y="3451672"/>
                <a:ext cx="719816" cy="512510"/>
              </a:xfrm>
              <a:prstGeom prst="rect">
                <a:avLst/>
              </a:prstGeom>
              <a:solidFill>
                <a:srgbClr val="27262C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black">
              <a:xfrm rot="16200000">
                <a:off x="313790" y="3639684"/>
                <a:ext cx="186387" cy="136486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560246" y="4004490"/>
              <a:ext cx="719816" cy="512510"/>
              <a:chOff x="1560246" y="4021560"/>
              <a:chExt cx="719816" cy="51251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560246" y="4021560"/>
                <a:ext cx="719816" cy="512510"/>
              </a:xfrm>
              <a:prstGeom prst="rect">
                <a:avLst/>
              </a:prstGeom>
              <a:solidFill>
                <a:srgbClr val="27262C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31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8130" y="4085791"/>
                <a:ext cx="384048" cy="384048"/>
              </a:xfrm>
              <a:prstGeom prst="rect">
                <a:avLst/>
              </a:prstGeom>
            </p:spPr>
          </p:pic>
        </p:grpSp>
      </p:grpSp>
      <p:pic>
        <p:nvPicPr>
          <p:cNvPr id="174" name="Picture 173"/>
          <p:cNvPicPr/>
          <p:nvPr>
            <p:custDataLst>
              <p:custData r:id="rId10"/>
            </p:custDataLst>
          </p:nvPr>
        </p:nvPicPr>
        <p:blipFill>
          <a:blip r:embed="rId32" cstate="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1701165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daa9ddb-9341-4a4d-863d-ba5668bb2752" RevisionId="2f076c3d-6e94-4c8e-b1b7-55dcde4ae4a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MapPoint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22F0AE53-801E-45AB-A107-3C08D7E52AE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368B812-F5D0-4CB5-BD54-239CBE20805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2AB5339-7186-4C73-9423-09510C2571C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3298DA1-50D9-4DDF-B2C6-333D02CBFE8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AD486D2-8AD4-4B5F-A20C-756B1F44D03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9552D6-B930-4089-901B-C1CC737BE66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4313D0C-7D0C-4608-9FE1-6CED0EF5FED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5C81506-8D3C-48ED-9339-A67C5B6709B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0A8295-4D3E-49CD-B95D-B52A7695B98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F8438E9-AC2F-4D88-A1BF-3803617D5A4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C64784-81EE-4BE6-B2F6-F83D4C3AC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8BC90E3-D675-4BBF-B2A3-10E3991A254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8FA23CA-AFEB-4E8B-A3B6-62A61F07F6E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C95714E-D271-43EC-9B7C-5B422FC04C7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7808A2D-57D5-4EF4-BD19-9234908BA3D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DC9C022-5780-48A1-9FC2-080A0B45287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A7CE55-D30F-4A98-BA1F-E5B225DB4FD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B183F27-4D43-433B-AD8F-4A6E26F18C7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F50D29-9A32-4A11-BA51-B80453A9B05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B802ED-F50C-4676-A2AC-9767AD9EAF1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D9342A-B188-427F-ADC7-319CAD6DA1D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070A8F6-A277-4439-A308-C2401CCF4F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460478C-076C-46CB-9B2E-D15897ECBEC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CF8D1E7-5046-44A5-9B50-01378153C3D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E8A474-4168-406B-8653-CE30A35B09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BA9BE03-2EC8-4BF8-83F1-F3F456F564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492</TotalTime>
  <Words>1345</Words>
  <Application>Microsoft Office PowerPoint</Application>
  <PresentationFormat>On-screen Show (4:3)</PresentationFormat>
  <Paragraphs>474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Segoe UI</vt:lpstr>
      <vt:lpstr>Segoe UI Light</vt:lpstr>
      <vt:lpstr>Segoe UI Semibold</vt:lpstr>
      <vt:lpstr>Тема Office</vt:lpstr>
      <vt:lpstr>Gripping Presentation</vt:lpstr>
      <vt:lpstr>Will this presentation meet your needs?</vt:lpstr>
      <vt:lpstr>How easy it is?</vt:lpstr>
      <vt:lpstr>Author</vt:lpstr>
      <vt:lpstr>Content</vt:lpstr>
      <vt:lpstr>Workflow</vt:lpstr>
      <vt:lpstr>PowerPoint Presentation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Useful 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Rudenko</cp:lastModifiedBy>
  <cp:revision>42</cp:revision>
  <dcterms:modified xsi:type="dcterms:W3CDTF">2015-04-16T21:07:47Z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