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4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pPr/>
              <a:t>16.04.2015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07930" y="80628"/>
            <a:ext cx="647646" cy="648227"/>
            <a:chOff x="3715578" y="3367048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8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.com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</a:t>
            </a:r>
            <a:endParaRPr lang="uk-UA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  <p:sp>
        <p:nvSpPr>
          <p:cNvPr id="62" name="Кольцо 6"/>
          <p:cNvSpPr/>
          <p:nvPr/>
        </p:nvSpPr>
        <p:spPr>
          <a:xfrm rot="20648504">
            <a:off x="7503832" y="6372041"/>
            <a:ext cx="1440160" cy="1368152"/>
          </a:xfrm>
          <a:prstGeom prst="donut">
            <a:avLst/>
          </a:prstGeom>
          <a:solidFill>
            <a:srgbClr val="7030A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Овал 7"/>
          <p:cNvSpPr/>
          <p:nvPr/>
        </p:nvSpPr>
        <p:spPr>
          <a:xfrm rot="20648504">
            <a:off x="7503832" y="6372041"/>
            <a:ext cx="1440160" cy="1368152"/>
          </a:xfrm>
          <a:prstGeom prst="ellipse">
            <a:avLst/>
          </a:prstGeom>
          <a:noFill/>
          <a:ln w="2159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Группа 24"/>
          <p:cNvGrpSpPr/>
          <p:nvPr/>
        </p:nvGrpSpPr>
        <p:grpSpPr>
          <a:xfrm rot="9135672">
            <a:off x="4455930" y="5425009"/>
            <a:ext cx="5333199" cy="1901018"/>
            <a:chOff x="1916918" y="1858039"/>
            <a:chExt cx="5333199" cy="1901018"/>
          </a:xfrm>
        </p:grpSpPr>
        <p:sp>
          <p:nvSpPr>
            <p:cNvPr id="1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list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sources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Guide to the Project Management Body of Knowledge, 5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 © PMI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to the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ed.) ©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http://www.pmi.org/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http://www.projectmanagement.com/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6772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rgbClr val="0070C0"/>
                </a:solidFill>
                <a:latin typeface="Century Gothic" pitchFamily="34" charset="0"/>
              </a:rPr>
              <a:t>Q&amp;A</a:t>
            </a:r>
            <a:endParaRPr lang="en-GB" sz="166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6" name="Прямоугольник 10"/>
          <p:cNvSpPr/>
          <p:nvPr/>
        </p:nvSpPr>
        <p:spPr>
          <a:xfrm>
            <a:off x="457200" y="4401108"/>
            <a:ext cx="350273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got any questions?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Please, feel free contacting me</a:t>
            </a:r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196752"/>
            <a:ext cx="2818656" cy="3528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1196752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CRM, Life Insurance, IP, Economics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scopes: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</a:t>
            </a:r>
            <a:endParaRPr lang="uk-UA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" y="4869160"/>
            <a:ext cx="281865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24"/>
          <p:cNvGrpSpPr/>
          <p:nvPr/>
        </p:nvGrpSpPr>
        <p:grpSpPr>
          <a:xfrm rot="8062538">
            <a:off x="5421815" y="5373281"/>
            <a:ext cx="5333199" cy="1901018"/>
            <a:chOff x="1916918" y="1858039"/>
            <a:chExt cx="5333199" cy="1901018"/>
          </a:xfrm>
        </p:grpSpPr>
        <p:sp>
          <p:nvSpPr>
            <p:cNvPr id="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36"/>
          <p:cNvSpPr/>
          <p:nvPr/>
        </p:nvSpPr>
        <p:spPr>
          <a:xfrm>
            <a:off x="248650" y="5805264"/>
            <a:ext cx="1947086" cy="864096"/>
          </a:xfrm>
          <a:prstGeom prst="roundRect">
            <a:avLst>
              <a:gd name="adj" fmla="val 503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Shortenings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248650" y="6021288"/>
            <a:ext cx="1947086" cy="792088"/>
          </a:xfrm>
          <a:prstGeom prst="round2SameRect">
            <a:avLst>
              <a:gd name="adj1" fmla="val 0"/>
              <a:gd name="adj2" fmla="val 878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Manager</a:t>
            </a:r>
            <a:endParaRPr lang="ru-RU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Portfolio Manager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program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project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24"/>
          <p:cNvGrpSpPr/>
          <p:nvPr/>
        </p:nvGrpSpPr>
        <p:grpSpPr>
          <a:xfrm rot="11764593">
            <a:off x="7755268" y="6182495"/>
            <a:ext cx="5333199" cy="1901018"/>
            <a:chOff x="1916918" y="1858039"/>
            <a:chExt cx="5333199" cy="1901018"/>
          </a:xfrm>
        </p:grpSpPr>
        <p:sp>
          <p:nvSpPr>
            <p:cNvPr id="107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1126</Words>
  <Application>Microsoft Office PowerPoint</Application>
  <PresentationFormat>On-screen Show (4:3)</PresentationFormat>
  <Paragraphs>455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  <vt:lpstr>Check list</vt:lpstr>
      <vt:lpstr>Useful sources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oleksiy.rudenko</cp:lastModifiedBy>
  <cp:revision>78</cp:revision>
  <dcterms:created xsi:type="dcterms:W3CDTF">2015-04-10T14:04:59Z</dcterms:created>
  <dcterms:modified xsi:type="dcterms:W3CDTF">2015-04-16T18:00:26Z</dcterms:modified>
</cp:coreProperties>
</file>