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5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Collect Information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39752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4008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</a:t>
            </a:r>
            <a:r>
              <a:rPr lang="en-US" sz="1600" dirty="0" smtClean="0">
                <a:solidFill>
                  <a:schemeClr val="tx1"/>
                </a:solidFill>
              </a:rPr>
              <a:t>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76256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907704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44208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39952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6764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2663687" y="576470"/>
            <a:ext cx="2305878" cy="924339"/>
          </a:xfrm>
          <a:prstGeom prst="wedgeEllipseCallout">
            <a:avLst>
              <a:gd name="adj1" fmla="val 24425"/>
              <a:gd name="adj2" fmla="val 1055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098774" y="606286"/>
            <a:ext cx="2514600" cy="1421296"/>
          </a:xfrm>
          <a:prstGeom prst="cloudCallout">
            <a:avLst>
              <a:gd name="adj1" fmla="val -56802"/>
              <a:gd name="adj2" fmla="val 5550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629478" y="1315277"/>
            <a:ext cx="2514600" cy="1421296"/>
          </a:xfrm>
          <a:prstGeom prst="cloudCallout">
            <a:avLst>
              <a:gd name="adj1" fmla="val 87467"/>
              <a:gd name="adj2" fmla="val 191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6042990" y="3558208"/>
            <a:ext cx="2514600" cy="1421296"/>
          </a:xfrm>
          <a:prstGeom prst="cloudCallout">
            <a:avLst>
              <a:gd name="adj1" fmla="val -79331"/>
              <a:gd name="adj2" fmla="val -1018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742122" y="3018181"/>
            <a:ext cx="2514600" cy="1421296"/>
          </a:xfrm>
          <a:prstGeom prst="cloudCallout">
            <a:avLst>
              <a:gd name="adj1" fmla="val 77586"/>
              <a:gd name="adj2" fmla="val -82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574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go ahead and find the answers!</a:t>
            </a:r>
            <a:endParaRPr lang="en-GB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Define Targets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Define Targets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DL.150210\logo apple blue_aqua_app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161822"/>
            <a:ext cx="1015496" cy="135541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2627784" y="2289614"/>
            <a:ext cx="1152128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915816" y="4233830"/>
            <a:ext cx="1152128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467</Words>
  <Application>Microsoft Office PowerPoint</Application>
  <PresentationFormat>On-screen Show (4:3)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Gripping Presentation</vt:lpstr>
      <vt:lpstr>Will this presentation meet your needs?</vt:lpstr>
      <vt:lpstr>Author</vt:lpstr>
      <vt:lpstr>Content</vt:lpstr>
      <vt:lpstr>Workflow</vt:lpstr>
      <vt:lpstr>Define Targets</vt:lpstr>
      <vt:lpstr>Define Targets</vt:lpstr>
      <vt:lpstr>Choose Appropriate Format</vt:lpstr>
      <vt:lpstr>Choose Appropriate Format</vt:lpstr>
      <vt:lpstr>Collect Information</vt:lpstr>
      <vt:lpstr>Presentation Skeleton</vt:lpstr>
      <vt:lpstr>Useful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21</cp:revision>
  <dcterms:modified xsi:type="dcterms:W3CDTF">2015-04-16T13:43:33Z</dcterms:modified>
</cp:coreProperties>
</file>