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22.04.2015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oleksiy.rudenko.5" TargetMode="External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linkedin.com/in/oleksiyrudenk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tiny projects.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area of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5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57" y="6165304"/>
            <a:ext cx="501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“Every project must include IT-related component.”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" y="4401108"/>
            <a:ext cx="2998676" cy="17641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sz="10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0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fb.com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oleksiy.rudenko.5</a:t>
            </a:r>
            <a:endParaRPr lang="en-US" sz="12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10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linkedin.com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oleksiyrudenko</a:t>
            </a:r>
            <a:endParaRPr lang="en-US" sz="14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:\prj\_under-development\_tpl\Rudenko-150417-x6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052736"/>
            <a:ext cx="2386608" cy="3300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1176</Words>
  <Application>Microsoft Office PowerPoint</Application>
  <PresentationFormat>On-screen Show (4:3)</PresentationFormat>
  <Paragraphs>464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107</cp:revision>
  <dcterms:created xsi:type="dcterms:W3CDTF">2015-04-10T14:04:59Z</dcterms:created>
  <dcterms:modified xsi:type="dcterms:W3CDTF">2015-04-22T12:20:49Z</dcterms:modified>
</cp:coreProperties>
</file>