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tile 440x280 // </a:t>
            </a:r>
            <a:r>
              <a:rPr lang="en-US" smtClean="0"/>
              <a:t>CWS screenshot 640x400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tile </a:t>
            </a:r>
            <a:r>
              <a:rPr lang="en-US" dirty="0" smtClean="0"/>
              <a:t>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Marquee 1400x560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3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6622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</a:p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Apps Script</a:t>
            </a:r>
          </a:p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Google </a:t>
            </a:r>
            <a:r>
              <a:rPr lang="en-US" sz="5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endParaRPr lang="en-GB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3047524"/>
            <a:ext cx="7688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 standalone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874" y="218662"/>
            <a:ext cx="6622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</a:p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Apps Script</a:t>
            </a:r>
          </a:p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Google </a:t>
            </a:r>
            <a:r>
              <a:rPr lang="en-US" sz="5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endParaRPr lang="en-GB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24" y="3047524"/>
            <a:ext cx="7688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 standalone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00874" y="2526986"/>
            <a:ext cx="5524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 standalone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0874" y="218662"/>
            <a:ext cx="59150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Apps Script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Google </a:t>
            </a:r>
            <a:r>
              <a:rPr lang="en-US" sz="4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endParaRPr lang="en-GB" sz="4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541010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874" y="218662"/>
            <a:ext cx="6622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</a:p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Apps Script</a:t>
            </a:r>
          </a:p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Google </a:t>
            </a:r>
            <a:r>
              <a:rPr lang="en-US" sz="5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endParaRPr lang="en-GB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24" y="3047524"/>
            <a:ext cx="7688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 standalone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3645296" y="1836177"/>
            <a:ext cx="4745803" cy="34360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PowerPoint</a:t>
            </a:r>
          </a:p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213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23</cp:revision>
  <dcterms:created xsi:type="dcterms:W3CDTF">2017-08-27T08:27:09Z</dcterms:created>
  <dcterms:modified xsi:type="dcterms:W3CDTF">2017-09-23T19:06:51Z</dcterms:modified>
</cp:coreProperties>
</file>